
<file path=[Content_Types].xml><?xml version="1.0" encoding="utf-8"?>
<Types xmlns="http://schemas.openxmlformats.org/package/2006/content-types">
  <Default Extension="png" ContentType="image/png"/>
  <Default Extension="rels" ContentType="application/vnd.openxmlformats-package.relationships+xml"/>
  <Default Extension="tif" ContentType="image/ti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1pPr>
    <a:lvl2pPr marL="0" marR="0" indent="2286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2pPr>
    <a:lvl3pPr marL="0" marR="0" indent="4572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3pPr>
    <a:lvl4pPr marL="0" marR="0" indent="6858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4pPr>
    <a:lvl5pPr marL="0" marR="0" indent="9144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5pPr>
    <a:lvl6pPr marL="0" marR="0" indent="11430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6pPr>
    <a:lvl7pPr marL="0" marR="0" indent="13716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7pPr>
    <a:lvl8pPr marL="0" marR="0" indent="16002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8pPr>
    <a:lvl9pPr marL="0" marR="0" indent="182880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3C0FC">
              <a:alpha val="26000"/>
            </a:srgbClr>
          </a:solidFill>
        </a:fill>
      </a:tcStyle>
    </a:band2H>
    <a:firstCol>
      <a:tcTxStyle b="off" i="off">
        <a:font>
          <a:latin typeface="Helvetica Light"/>
          <a:ea typeface="Helvetica Light"/>
          <a:cs typeface="Helvetica Light"/>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hueOff val="-136794"/>
              <a:satOff val="-2150"/>
              <a:lumOff val="15693"/>
            </a:schemeClr>
          </a:solidFill>
        </a:fill>
      </a:tcStyle>
    </a:firstCol>
    <a:lastRow>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lastRow>
    <a:firstRow>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Row>
  </a:tblStyle>
  <a:tblStyle styleId="{C7B018BB-80A7-4F77-B60F-C8B233D01FF8}" styleName="">
    <a:tblBg/>
    <a:wholeTbl>
      <a:tcTxStyle b="off" i="off">
        <a:font>
          <a:latin typeface="Helvetica Light"/>
          <a:ea typeface="Helvetica Light"/>
          <a:cs typeface="Helvetica Light"/>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wholeTbl>
    <a:band2H>
      <a:tcTxStyle/>
      <a:tcStyle>
        <a:tcBdr/>
        <a:fill>
          <a:solidFill>
            <a:srgbClr val="8EA5CB">
              <a:alpha val="25000"/>
            </a:srgbClr>
          </a:solidFill>
        </a:fill>
      </a:tcStyle>
    </a:band2H>
    <a:firstCol>
      <a:tcTxStyle b="off" i="off">
        <a:font>
          <a:latin typeface="Helvetica Light"/>
          <a:ea typeface="Helvetica Light"/>
          <a:cs typeface="Helvetica Light"/>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solidFill>
            <a:srgbClr val="53585F"/>
          </a:solidFill>
        </a:fill>
      </a:tcStyle>
    </a:firstCol>
    <a:la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929292"/>
              </a:solidFill>
              <a:prstDash val="solid"/>
              <a:miter lim="400000"/>
            </a:ln>
          </a:insideH>
          <a:insideV>
            <a:ln w="12700" cap="flat">
              <a:noFill/>
              <a:miter lim="400000"/>
            </a:ln>
          </a:insideV>
        </a:tcBdr>
        <a:fill>
          <a:solidFill>
            <a:srgbClr val="004CB9"/>
          </a:solidFill>
        </a:fill>
      </a:tcStyle>
    </a:lastRow>
    <a:fir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929292"/>
              </a:solidFill>
              <a:prstDash val="solid"/>
              <a:miter lim="400000"/>
            </a:ln>
          </a:insideH>
          <a:insideV>
            <a:ln w="12700" cap="flat">
              <a:noFill/>
              <a:miter lim="400000"/>
            </a:ln>
          </a:insideV>
        </a:tcBdr>
        <a:fill>
          <a:solidFill>
            <a:srgbClr val="004CB9"/>
          </a:solidFill>
        </a:fill>
      </a:tcStyle>
    </a:firstRow>
  </a:tblStyle>
  <a:tblStyle styleId="{EEE7283C-3CF3-47DC-8721-378D4A62B228}" styleName="">
    <a:tblBg/>
    <a:wholeTbl>
      <a:tcTxStyle b="off" i="off">
        <a:font>
          <a:latin typeface="Helvetica Light"/>
          <a:ea typeface="Helvetica Light"/>
          <a:cs typeface="Helvetica Light"/>
        </a:font>
        <a:srgbClr val="FFFFFF"/>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noFill/>
        </a:fill>
      </a:tcStyle>
    </a:wholeTbl>
    <a:band2H>
      <a:tcTxStyle/>
      <a:tcStyle>
        <a:tcBdr/>
        <a:fill>
          <a:solidFill>
            <a:schemeClr val="accent3">
              <a:alpha val="35000"/>
            </a:schemeClr>
          </a:solidFill>
        </a:fill>
      </a:tcStyle>
    </a:band2H>
    <a:firstCol>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CBCBCB"/>
              </a:solidFill>
              <a:prstDash val="solid"/>
              <a:miter lim="400000"/>
            </a:ln>
          </a:insideV>
        </a:tcBdr>
        <a:fill>
          <a:solidFill>
            <a:srgbClr val="2D7132"/>
          </a:solidFill>
        </a:fill>
      </a:tcStyle>
    </a:firstCol>
    <a:la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CBCBCB"/>
              </a:solidFill>
              <a:prstDash val="solid"/>
              <a:miter lim="400000"/>
            </a:ln>
          </a:insideH>
          <a:insideV>
            <a:ln w="12700" cap="flat">
              <a:noFill/>
              <a:miter lim="400000"/>
            </a:ln>
          </a:insideV>
        </a:tcBdr>
        <a:fill>
          <a:solidFill>
            <a:schemeClr val="accent3"/>
          </a:solidFill>
        </a:fill>
      </a:tcStyle>
    </a:lastRow>
    <a:fir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25400" cap="flat">
              <a:noFill/>
              <a:miter lim="400000"/>
            </a:ln>
          </a:bottom>
          <a:insideH>
            <a:ln w="25400" cap="flat">
              <a:solidFill>
                <a:srgbClr val="CBCBCB"/>
              </a:solidFill>
              <a:prstDash val="solid"/>
              <a:miter lim="400000"/>
            </a:ln>
          </a:insideH>
          <a:insideV>
            <a:ln w="12700" cap="flat">
              <a:noFill/>
              <a:miter lim="400000"/>
            </a:ln>
          </a:insideV>
        </a:tcBdr>
        <a:fill>
          <a:solidFill>
            <a:schemeClr val="accent3"/>
          </a:solidFill>
        </a:fill>
      </a:tcStyle>
    </a:firstRow>
  </a:tblStyle>
  <a:tblStyle styleId="{CF821DB8-F4EB-4A41-A1BA-3FCAFE7338EE}" styleName="">
    <a:tblBg/>
    <a:wholeTbl>
      <a:tcTxStyle b="off" i="off">
        <a:font>
          <a:latin typeface="Helvetica Light"/>
          <a:ea typeface="Helvetica Light"/>
          <a:cs typeface="Helvetica Light"/>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97A7C">
              <a:alpha val="30000"/>
            </a:srgbClr>
          </a:solidFill>
        </a:fill>
      </a:tcStyle>
    </a:band2H>
    <a:firstCol>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D6D7D6"/>
              </a:solidFill>
              <a:prstDash val="solid"/>
              <a:miter lim="400000"/>
            </a:ln>
          </a:insideV>
        </a:tcBdr>
        <a:fill>
          <a:solidFill>
            <a:srgbClr val="BF630E"/>
          </a:solidFill>
        </a:fill>
      </a:tcStyle>
    </a:firstCol>
    <a:la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9B4407"/>
          </a:solidFill>
        </a:fill>
      </a:tcStyle>
    </a:lastRow>
    <a:fir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9B4407"/>
          </a:solidFill>
        </a:fill>
      </a:tcStyle>
    </a:firstRow>
  </a:tblStyle>
  <a:tblStyle styleId="{33BA23B1-9221-436E-865A-0063620EA4FD}" styleName="">
    <a:tblBg/>
    <a:wholeTbl>
      <a:tcTxStyle b="off" i="off">
        <a:font>
          <a:latin typeface="Helvetica Light"/>
          <a:ea typeface="Helvetica Light"/>
          <a:cs typeface="Helvetica Light"/>
        </a:font>
        <a:srgbClr val="FFFFFF"/>
      </a:tcTxStyle>
      <a:tcStyle>
        <a:tcBdr>
          <a:left>
            <a:ln w="12700" cap="flat">
              <a:solidFill>
                <a:srgbClr val="909090"/>
              </a:solidFill>
              <a:prstDash val="solid"/>
              <a:miter lim="400000"/>
            </a:ln>
          </a:left>
          <a:right>
            <a:ln w="12700" cap="flat">
              <a:solidFill>
                <a:srgbClr val="909090"/>
              </a:solidFill>
              <a:prstDash val="solid"/>
              <a:miter lim="400000"/>
            </a:ln>
          </a:right>
          <a:top>
            <a:ln w="12700" cap="flat">
              <a:solidFill>
                <a:srgbClr val="909090"/>
              </a:solidFill>
              <a:prstDash val="solid"/>
              <a:miter lim="400000"/>
            </a:ln>
          </a:top>
          <a:bottom>
            <a:ln w="12700" cap="flat">
              <a:solidFill>
                <a:srgbClr val="909090"/>
              </a:solidFill>
              <a:prstDash val="solid"/>
              <a:miter lim="400000"/>
            </a:ln>
          </a:bottom>
          <a:insideH>
            <a:ln w="12700" cap="flat">
              <a:solidFill>
                <a:srgbClr val="909090"/>
              </a:solidFill>
              <a:prstDash val="solid"/>
              <a:miter lim="400000"/>
            </a:ln>
          </a:insideH>
          <a:insideV>
            <a:ln w="12700" cap="flat">
              <a:solidFill>
                <a:srgbClr val="909090"/>
              </a:solidFill>
              <a:prstDash val="solid"/>
              <a:miter lim="400000"/>
            </a:ln>
          </a:insideV>
        </a:tcBdr>
        <a:fill>
          <a:noFill/>
        </a:fill>
      </a:tcStyle>
    </a:wholeTbl>
    <a:band2H>
      <a:tcTxStyle/>
      <a:tcStyle>
        <a:tcBdr/>
        <a:fill>
          <a:solidFill>
            <a:srgbClr val="797A7C">
              <a:alpha val="30000"/>
            </a:srgbClr>
          </a:solidFill>
        </a:fill>
      </a:tcStyle>
    </a:band2H>
    <a:firstCol>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25400" cap="flat">
              <a:solidFill>
                <a:srgbClr val="D6D7D6"/>
              </a:solidFill>
              <a:prstDash val="solid"/>
              <a:miter lim="400000"/>
            </a:ln>
          </a:insideV>
        </a:tcBdr>
        <a:fill>
          <a:solidFill>
            <a:srgbClr val="1F2428"/>
          </a:solidFill>
        </a:fill>
      </a:tcStyle>
    </a:firstCol>
    <a:la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484B4C"/>
          </a:solidFill>
        </a:fill>
      </a:tcStyle>
    </a:lastRow>
    <a:firstRow>
      <a:tcTxStyle b="off" i="off">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25400" cap="flat">
              <a:solidFill>
                <a:srgbClr val="D6D7D6"/>
              </a:solidFill>
              <a:prstDash val="solid"/>
              <a:miter lim="400000"/>
            </a:ln>
          </a:insideH>
          <a:insideV>
            <a:ln w="12700" cap="flat">
              <a:noFill/>
              <a:miter lim="400000"/>
            </a:ln>
          </a:insideV>
        </a:tcBdr>
        <a:fill>
          <a:solidFill>
            <a:srgbClr val="484B4C"/>
          </a:solidFill>
        </a:fill>
      </a:tcStyle>
    </a:firstRow>
  </a:tblStyle>
  <a:tblStyle styleId="{2708684C-4D16-4618-839F-0558EEFCDFE6}" styleName="">
    <a:tblBg/>
    <a:wholeTbl>
      <a:tcTxStyle b="off" i="off">
        <a:font>
          <a:latin typeface="Helvetica Light"/>
          <a:ea typeface="Helvetica Light"/>
          <a:cs typeface="Helvetica Light"/>
        </a:font>
        <a:srgbClr val="FFFFFF"/>
      </a:tcTxStyle>
      <a:tcStyle>
        <a:tcBdr>
          <a:left>
            <a:ln w="12700" cap="flat">
              <a:solidFill>
                <a:srgbClr val="929292"/>
              </a:solidFill>
              <a:custDash>
                <a:ds d="200000" sp="200000"/>
              </a:custDash>
              <a:miter lim="400000"/>
            </a:ln>
          </a:left>
          <a:right>
            <a:ln w="12700" cap="flat">
              <a:solidFill>
                <a:srgbClr val="929292"/>
              </a:solidFill>
              <a:custDash>
                <a:ds d="200000" sp="200000"/>
              </a:custDash>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solidFill>
                <a:srgbClr val="929292"/>
              </a:solidFill>
              <a:custDash>
                <a:ds d="200000" sp="200000"/>
              </a:custDash>
              <a:miter lim="400000"/>
            </a:ln>
          </a:insideV>
        </a:tcBdr>
        <a:fill>
          <a:noFill/>
        </a:fill>
      </a:tcStyle>
    </a:wholeTbl>
    <a:band2H>
      <a:tcTxStyle/>
      <a:tcStyle>
        <a:tcBdr/>
        <a:fill>
          <a:solidFill>
            <a:srgbClr val="797A7C">
              <a:alpha val="30000"/>
            </a:srgbClr>
          </a:solidFill>
        </a:fill>
      </a:tcStyle>
    </a:band2H>
    <a:firstCol>
      <a:tcTxStyle b="on" i="off">
        <a:font>
          <a:latin typeface="Helvetica"/>
          <a:ea typeface="Helvetica"/>
          <a:cs typeface="Helvetica"/>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Col>
    <a:lastRow>
      <a:tcTxStyle b="on" i="off">
        <a:font>
          <a:latin typeface="Helvetica"/>
          <a:ea typeface="Helvetica"/>
          <a:cs typeface="Helvetica"/>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25400" cap="flat">
              <a:solidFill>
                <a:srgbClr val="929292"/>
              </a:solidFill>
              <a:prstDash val="solid"/>
              <a:miter lim="400000"/>
            </a:ln>
          </a:top>
          <a:bottom>
            <a:ln w="12700" cap="flat">
              <a:noFill/>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lastRow>
    <a:firstRow>
      <a:tcTxStyle b="on" i="off">
        <a:font>
          <a:latin typeface="Helvetica"/>
          <a:ea typeface="Helvetica"/>
          <a:cs typeface="Helvetica"/>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12700" cap="flat">
              <a:noFill/>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62"/>
  </p:normalViewPr>
  <p:slideViewPr>
    <p:cSldViewPr snapToGrid="0" snapToObjects="1">
      <p:cViewPr varScale="1">
        <p:scale>
          <a:sx n="76" d="100"/>
          <a:sy n="76" d="100"/>
        </p:scale>
        <p:origin x="1768" y="2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3" name="Shape 73"/>
          <p:cNvSpPr>
            <a:spLocks noGrp="1" noRot="1" noChangeAspect="1"/>
          </p:cNvSpPr>
          <p:nvPr>
            <p:ph type="sldImg"/>
          </p:nvPr>
        </p:nvSpPr>
        <p:spPr>
          <a:xfrm>
            <a:off x="1143000" y="685800"/>
            <a:ext cx="4572000" cy="3429000"/>
          </a:xfrm>
          <a:prstGeom prst="rect">
            <a:avLst/>
          </a:prstGeom>
        </p:spPr>
        <p:txBody>
          <a:bodyPr/>
          <a:lstStyle/>
          <a:p>
            <a:endParaRPr/>
          </a:p>
        </p:txBody>
      </p:sp>
      <p:sp>
        <p:nvSpPr>
          <p:cNvPr id="74" name="Shape 7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1500">
        <a:latin typeface="Helvetica Neue"/>
        <a:ea typeface="Helvetica Neue"/>
        <a:cs typeface="Helvetica Neue"/>
        <a:sym typeface="Helvetica Neue"/>
      </a:defRPr>
    </a:lvl1pPr>
    <a:lvl2pPr indent="228600" defTabSz="457200" latinLnBrk="0">
      <a:lnSpc>
        <a:spcPct val="117999"/>
      </a:lnSpc>
      <a:defRPr sz="1500">
        <a:latin typeface="Helvetica Neue"/>
        <a:ea typeface="Helvetica Neue"/>
        <a:cs typeface="Helvetica Neue"/>
        <a:sym typeface="Helvetica Neue"/>
      </a:defRPr>
    </a:lvl2pPr>
    <a:lvl3pPr indent="457200" defTabSz="457200" latinLnBrk="0">
      <a:lnSpc>
        <a:spcPct val="117999"/>
      </a:lnSpc>
      <a:defRPr sz="1500">
        <a:latin typeface="Helvetica Neue"/>
        <a:ea typeface="Helvetica Neue"/>
        <a:cs typeface="Helvetica Neue"/>
        <a:sym typeface="Helvetica Neue"/>
      </a:defRPr>
    </a:lvl3pPr>
    <a:lvl4pPr indent="685800" defTabSz="457200" latinLnBrk="0">
      <a:lnSpc>
        <a:spcPct val="117999"/>
      </a:lnSpc>
      <a:defRPr sz="1500">
        <a:latin typeface="Helvetica Neue"/>
        <a:ea typeface="Helvetica Neue"/>
        <a:cs typeface="Helvetica Neue"/>
        <a:sym typeface="Helvetica Neue"/>
      </a:defRPr>
    </a:lvl4pPr>
    <a:lvl5pPr indent="914400" defTabSz="457200" latinLnBrk="0">
      <a:lnSpc>
        <a:spcPct val="117999"/>
      </a:lnSpc>
      <a:defRPr sz="1500">
        <a:latin typeface="Helvetica Neue"/>
        <a:ea typeface="Helvetica Neue"/>
        <a:cs typeface="Helvetica Neue"/>
        <a:sym typeface="Helvetica Neue"/>
      </a:defRPr>
    </a:lvl5pPr>
    <a:lvl6pPr indent="1143000" defTabSz="457200" latinLnBrk="0">
      <a:lnSpc>
        <a:spcPct val="117999"/>
      </a:lnSpc>
      <a:defRPr sz="1500">
        <a:latin typeface="Helvetica Neue"/>
        <a:ea typeface="Helvetica Neue"/>
        <a:cs typeface="Helvetica Neue"/>
        <a:sym typeface="Helvetica Neue"/>
      </a:defRPr>
    </a:lvl6pPr>
    <a:lvl7pPr indent="1371600" defTabSz="457200" latinLnBrk="0">
      <a:lnSpc>
        <a:spcPct val="117999"/>
      </a:lnSpc>
      <a:defRPr sz="1500">
        <a:latin typeface="Helvetica Neue"/>
        <a:ea typeface="Helvetica Neue"/>
        <a:cs typeface="Helvetica Neue"/>
        <a:sym typeface="Helvetica Neue"/>
      </a:defRPr>
    </a:lvl7pPr>
    <a:lvl8pPr indent="1600200" defTabSz="457200" latinLnBrk="0">
      <a:lnSpc>
        <a:spcPct val="117999"/>
      </a:lnSpc>
      <a:defRPr sz="1500">
        <a:latin typeface="Helvetica Neue"/>
        <a:ea typeface="Helvetica Neue"/>
        <a:cs typeface="Helvetica Neue"/>
        <a:sym typeface="Helvetica Neue"/>
      </a:defRPr>
    </a:lvl8pPr>
    <a:lvl9pPr indent="1828800" defTabSz="457200" latinLnBrk="0">
      <a:lnSpc>
        <a:spcPct val="117999"/>
      </a:lnSpc>
      <a:defRPr sz="15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a:spLocks noGrp="1" noRot="1" noChangeAspect="1"/>
          </p:cNvSpPr>
          <p:nvPr>
            <p:ph type="sldImg"/>
          </p:nvPr>
        </p:nvSpPr>
        <p:spPr>
          <a:prstGeom prst="rect">
            <a:avLst/>
          </a:prstGeom>
        </p:spPr>
        <p:txBody>
          <a:bodyPr/>
          <a:lstStyle/>
          <a:p>
            <a:endParaRPr/>
          </a:p>
        </p:txBody>
      </p:sp>
      <p:sp>
        <p:nvSpPr>
          <p:cNvPr id="86" name="Shape 86"/>
          <p:cNvSpPr>
            <a:spLocks noGrp="1"/>
          </p:cNvSpPr>
          <p:nvPr>
            <p:ph type="body" sz="quarter" idx="1"/>
          </p:nvPr>
        </p:nvSpPr>
        <p:spPr>
          <a:prstGeom prst="rect">
            <a:avLst/>
          </a:prstGeom>
        </p:spPr>
        <p:txBody>
          <a:bodyPr/>
          <a:lstStyle/>
          <a:p>
            <a:endParaRPr/>
          </a:p>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Shape 203"/>
          <p:cNvSpPr>
            <a:spLocks noGrp="1" noRot="1" noChangeAspect="1"/>
          </p:cNvSpPr>
          <p:nvPr>
            <p:ph type="sldImg"/>
          </p:nvPr>
        </p:nvSpPr>
        <p:spPr>
          <a:prstGeom prst="rect">
            <a:avLst/>
          </a:prstGeom>
        </p:spPr>
        <p:txBody>
          <a:bodyPr/>
          <a:lstStyle/>
          <a:p>
            <a:endParaRPr/>
          </a:p>
        </p:txBody>
      </p:sp>
      <p:sp>
        <p:nvSpPr>
          <p:cNvPr id="204" name="Shape 204"/>
          <p:cNvSpPr>
            <a:spLocks noGrp="1"/>
          </p:cNvSpPr>
          <p:nvPr>
            <p:ph type="body" sz="quarter" idx="1"/>
          </p:nvPr>
        </p:nvSpPr>
        <p:spPr>
          <a:prstGeom prst="rect">
            <a:avLst/>
          </a:prstGeom>
        </p:spPr>
        <p:txBody>
          <a:bodyPr/>
          <a:lstStyle/>
          <a:p>
            <a:pPr marL="233795" indent="-233795">
              <a:buSzPct val="70000"/>
              <a:buBlip>
                <a:blip r:embed="rId3"/>
              </a:buBlip>
            </a:pPr>
            <a:endParaRPr/>
          </a:p>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Shape 224"/>
          <p:cNvSpPr>
            <a:spLocks noGrp="1" noRot="1" noChangeAspect="1"/>
          </p:cNvSpPr>
          <p:nvPr>
            <p:ph type="sldImg"/>
          </p:nvPr>
        </p:nvSpPr>
        <p:spPr>
          <a:prstGeom prst="rect">
            <a:avLst/>
          </a:prstGeom>
        </p:spPr>
        <p:txBody>
          <a:bodyPr/>
          <a:lstStyle/>
          <a:p>
            <a:endParaRPr/>
          </a:p>
        </p:txBody>
      </p:sp>
      <p:sp>
        <p:nvSpPr>
          <p:cNvPr id="225" name="Shape 225"/>
          <p:cNvSpPr>
            <a:spLocks noGrp="1"/>
          </p:cNvSpPr>
          <p:nvPr>
            <p:ph type="body" sz="quarter" idx="1"/>
          </p:nvPr>
        </p:nvSpPr>
        <p:spPr>
          <a:prstGeom prst="rect">
            <a:avLst/>
          </a:prstGeom>
        </p:spPr>
        <p:txBody>
          <a:bodyPr/>
          <a:lstStyle/>
          <a:p>
            <a:endParaRPr/>
          </a:p>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hape 229"/>
          <p:cNvSpPr>
            <a:spLocks noGrp="1" noRot="1" noChangeAspect="1"/>
          </p:cNvSpPr>
          <p:nvPr>
            <p:ph type="sldImg"/>
          </p:nvPr>
        </p:nvSpPr>
        <p:spPr>
          <a:prstGeom prst="rect">
            <a:avLst/>
          </a:prstGeom>
        </p:spPr>
        <p:txBody>
          <a:bodyPr/>
          <a:lstStyle/>
          <a:p>
            <a:endParaRPr/>
          </a:p>
        </p:txBody>
      </p:sp>
      <p:sp>
        <p:nvSpPr>
          <p:cNvPr id="230" name="Shape 230"/>
          <p:cNvSpPr>
            <a:spLocks noGrp="1"/>
          </p:cNvSpPr>
          <p:nvPr>
            <p:ph type="body" sz="quarter" idx="1"/>
          </p:nvPr>
        </p:nvSpPr>
        <p:spPr>
          <a:prstGeom prst="rect">
            <a:avLst/>
          </a:prstGeom>
        </p:spPr>
        <p:txBody>
          <a:bodyPr/>
          <a:lstStyle/>
          <a:p>
            <a:endParaRPr/>
          </a:p>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prstGeom prst="rect">
            <a:avLst/>
          </a:prstGeom>
        </p:spPr>
        <p:txBody>
          <a:bodyPr/>
          <a:lstStyle/>
          <a:p>
            <a:endParaRPr/>
          </a:p>
        </p:txBody>
      </p:sp>
      <p:sp>
        <p:nvSpPr>
          <p:cNvPr id="92" name="Shape 92"/>
          <p:cNvSpPr>
            <a:spLocks noGrp="1"/>
          </p:cNvSpPr>
          <p:nvPr>
            <p:ph type="body" sz="quarter" idx="1"/>
          </p:nvPr>
        </p:nvSpPr>
        <p:spPr>
          <a:prstGeom prst="rect">
            <a:avLst/>
          </a:prstGeom>
        </p:spPr>
        <p:txBody>
          <a:bodyPr/>
          <a:lstStyle/>
          <a:p>
            <a:endParaRPr/>
          </a:p>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Shape 95"/>
          <p:cNvSpPr>
            <a:spLocks noGrp="1" noRot="1" noChangeAspect="1"/>
          </p:cNvSpPr>
          <p:nvPr>
            <p:ph type="sldImg"/>
          </p:nvPr>
        </p:nvSpPr>
        <p:spPr>
          <a:prstGeom prst="rect">
            <a:avLst/>
          </a:prstGeom>
        </p:spPr>
        <p:txBody>
          <a:bodyPr/>
          <a:lstStyle/>
          <a:p>
            <a:endParaRPr/>
          </a:p>
        </p:txBody>
      </p:sp>
      <p:sp>
        <p:nvSpPr>
          <p:cNvPr id="96" name="Shape 96"/>
          <p:cNvSpPr>
            <a:spLocks noGrp="1"/>
          </p:cNvSpPr>
          <p:nvPr>
            <p:ph type="body" sz="quarter" idx="1"/>
          </p:nvPr>
        </p:nvSpPr>
        <p:spPr>
          <a:prstGeom prst="rect">
            <a:avLst/>
          </a:prstGeom>
        </p:spPr>
        <p:txBody>
          <a:bodyPr/>
          <a:lstStyle/>
          <a:p>
            <a:pPr marL="233795" indent="-233795">
              <a:buSzPct val="70000"/>
              <a:buBlip>
                <a:blip r:embed="rId3"/>
              </a:buBlip>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Shape 100"/>
          <p:cNvSpPr>
            <a:spLocks noGrp="1" noRot="1" noChangeAspect="1"/>
          </p:cNvSpPr>
          <p:nvPr>
            <p:ph type="sldImg"/>
          </p:nvPr>
        </p:nvSpPr>
        <p:spPr>
          <a:prstGeom prst="rect">
            <a:avLst/>
          </a:prstGeom>
        </p:spPr>
        <p:txBody>
          <a:bodyPr/>
          <a:lstStyle/>
          <a:p>
            <a:endParaRPr/>
          </a:p>
        </p:txBody>
      </p:sp>
      <p:sp>
        <p:nvSpPr>
          <p:cNvPr id="101" name="Shape 101"/>
          <p:cNvSpPr>
            <a:spLocks noGrp="1"/>
          </p:cNvSpPr>
          <p:nvPr>
            <p:ph type="body" sz="quarter" idx="1"/>
          </p:nvPr>
        </p:nvSpPr>
        <p:spPr>
          <a:prstGeom prst="rect">
            <a:avLst/>
          </a:prstGeom>
        </p:spPr>
        <p:txBody>
          <a:bodyPr/>
          <a:lstStyle/>
          <a:p>
            <a:pPr marL="233795" indent="-233795">
              <a:buSzPct val="70000"/>
              <a:buBlip>
                <a:blip r:embed="rId3"/>
              </a:buBlip>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Shape 111"/>
          <p:cNvSpPr>
            <a:spLocks noGrp="1" noRot="1" noChangeAspect="1"/>
          </p:cNvSpPr>
          <p:nvPr>
            <p:ph type="sldImg"/>
          </p:nvPr>
        </p:nvSpPr>
        <p:spPr>
          <a:prstGeom prst="rect">
            <a:avLst/>
          </a:prstGeom>
        </p:spPr>
        <p:txBody>
          <a:bodyPr/>
          <a:lstStyle/>
          <a:p>
            <a:endParaRPr/>
          </a:p>
        </p:txBody>
      </p:sp>
      <p:sp>
        <p:nvSpPr>
          <p:cNvPr id="112" name="Shape 112"/>
          <p:cNvSpPr>
            <a:spLocks noGrp="1"/>
          </p:cNvSpPr>
          <p:nvPr>
            <p:ph type="body" sz="quarter" idx="1"/>
          </p:nvPr>
        </p:nvSpPr>
        <p:spPr>
          <a:prstGeom prst="rect">
            <a:avLst/>
          </a:prstGeom>
        </p:spPr>
        <p:txBody>
          <a:bodyPr/>
          <a:lstStyle/>
          <a:p>
            <a:pPr marL="233795" indent="-233795">
              <a:buSzPct val="70000"/>
              <a:buBlip>
                <a:blip r:embed="rId3"/>
              </a:buBlip>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prstGeom prst="rect">
            <a:avLst/>
          </a:prstGeom>
        </p:spPr>
        <p:txBody>
          <a:bodyPr/>
          <a:lstStyle/>
          <a:p>
            <a:endParaRPr/>
          </a:p>
        </p:txBody>
      </p:sp>
      <p:sp>
        <p:nvSpPr>
          <p:cNvPr id="117" name="Shape 117"/>
          <p:cNvSpPr>
            <a:spLocks noGrp="1"/>
          </p:cNvSpPr>
          <p:nvPr>
            <p:ph type="body" sz="quarter" idx="1"/>
          </p:nvPr>
        </p:nvSpPr>
        <p:spPr>
          <a:prstGeom prst="rect">
            <a:avLst/>
          </a:prstGeom>
        </p:spPr>
        <p:txBody>
          <a:bodyPr/>
          <a:lstStyle/>
          <a:p>
            <a:pPr marL="233795" indent="-233795">
              <a:buSzPct val="70000"/>
              <a:buBlip>
                <a:blip r:embed="rId3"/>
              </a:buBlip>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Shape 127"/>
          <p:cNvSpPr>
            <a:spLocks noGrp="1" noRot="1" noChangeAspect="1"/>
          </p:cNvSpPr>
          <p:nvPr>
            <p:ph type="sldImg"/>
          </p:nvPr>
        </p:nvSpPr>
        <p:spPr>
          <a:prstGeom prst="rect">
            <a:avLst/>
          </a:prstGeom>
        </p:spPr>
        <p:txBody>
          <a:bodyPr/>
          <a:lstStyle/>
          <a:p>
            <a:endParaRPr/>
          </a:p>
        </p:txBody>
      </p:sp>
      <p:sp>
        <p:nvSpPr>
          <p:cNvPr id="128" name="Shape 128"/>
          <p:cNvSpPr>
            <a:spLocks noGrp="1"/>
          </p:cNvSpPr>
          <p:nvPr>
            <p:ph type="body" sz="quarter" idx="1"/>
          </p:nvPr>
        </p:nvSpPr>
        <p:spPr>
          <a:prstGeom prst="rect">
            <a:avLst/>
          </a:prstGeom>
        </p:spPr>
        <p:txBody>
          <a:bodyPr/>
          <a:lstStyle/>
          <a:p>
            <a:r>
              <a:t>Jeder Bestandteil eines Dokuments wird per Drag&amp; Drop auf das Dokument gezogen und ist schon vergefertigt:</a:t>
            </a:r>
          </a:p>
          <a:p>
            <a:r>
              <a:t>- im Bild sieht man z.B. Aufgabe-, Überschriften-  Post-it, Bild-Bausteine usw.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Shape 161"/>
          <p:cNvSpPr>
            <a:spLocks noGrp="1" noRot="1" noChangeAspect="1"/>
          </p:cNvSpPr>
          <p:nvPr>
            <p:ph type="sldImg"/>
          </p:nvPr>
        </p:nvSpPr>
        <p:spPr>
          <a:prstGeom prst="rect">
            <a:avLst/>
          </a:prstGeom>
        </p:spPr>
        <p:txBody>
          <a:bodyPr/>
          <a:lstStyle/>
          <a:p>
            <a:endParaRPr/>
          </a:p>
        </p:txBody>
      </p:sp>
      <p:sp>
        <p:nvSpPr>
          <p:cNvPr id="162" name="Shape 162"/>
          <p:cNvSpPr>
            <a:spLocks noGrp="1"/>
          </p:cNvSpPr>
          <p:nvPr>
            <p:ph type="body" sz="quarter" idx="1"/>
          </p:nvPr>
        </p:nvSpPr>
        <p:spPr>
          <a:prstGeom prst="rect">
            <a:avLst/>
          </a:prstGeom>
        </p:spPr>
        <p:txBody>
          <a:bodyPr/>
          <a:lstStyle/>
          <a:p>
            <a:pPr marL="233795" indent="-233795">
              <a:buSzPct val="70000"/>
              <a:buBlip>
                <a:blip r:embed="rId3"/>
              </a:buBlip>
            </a:pPr>
            <a:endParaRPr/>
          </a:p>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a:spLocks noGrp="1" noRot="1" noChangeAspect="1"/>
          </p:cNvSpPr>
          <p:nvPr>
            <p:ph type="sldImg"/>
          </p:nvPr>
        </p:nvSpPr>
        <p:spPr>
          <a:prstGeom prst="rect">
            <a:avLst/>
          </a:prstGeom>
        </p:spPr>
        <p:txBody>
          <a:bodyPr/>
          <a:lstStyle/>
          <a:p>
            <a:endParaRPr/>
          </a:p>
        </p:txBody>
      </p:sp>
      <p:sp>
        <p:nvSpPr>
          <p:cNvPr id="199" name="Shape 199"/>
          <p:cNvSpPr>
            <a:spLocks noGrp="1"/>
          </p:cNvSpPr>
          <p:nvPr>
            <p:ph type="body" sz="quarter" idx="1"/>
          </p:nvPr>
        </p:nvSpPr>
        <p:spPr>
          <a:prstGeom prst="rect">
            <a:avLst/>
          </a:prstGeom>
        </p:spPr>
        <p:txBody>
          <a:bodyPr/>
          <a:lstStyle/>
          <a:p>
            <a:pPr marL="233795" indent="-233795">
              <a:buSzPct val="70000"/>
              <a:buBlip>
                <a:blip r:embed="rId3"/>
              </a:buBlip>
            </a:pPr>
            <a:endParaRPr/>
          </a:p>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utory Startfolie">
    <p:spTree>
      <p:nvGrpSpPr>
        <p:cNvPr id="1" name=""/>
        <p:cNvGrpSpPr/>
        <p:nvPr/>
      </p:nvGrpSpPr>
      <p:grpSpPr>
        <a:xfrm>
          <a:off x="0" y="0"/>
          <a:ext cx="0" cy="0"/>
          <a:chOff x="0" y="0"/>
          <a:chExt cx="0" cy="0"/>
        </a:xfrm>
      </p:grpSpPr>
      <p:sp>
        <p:nvSpPr>
          <p:cNvPr id="12" name="Titeltext"/>
          <p:cNvSpPr txBox="1">
            <a:spLocks noGrp="1"/>
          </p:cNvSpPr>
          <p:nvPr>
            <p:ph type="title"/>
          </p:nvPr>
        </p:nvSpPr>
        <p:spPr>
          <a:prstGeom prst="rect">
            <a:avLst/>
          </a:prstGeom>
        </p:spPr>
        <p:txBody>
          <a:bodyPr/>
          <a:lstStyle/>
          <a:p>
            <a:r>
              <a:t>Titeltext</a:t>
            </a:r>
          </a:p>
        </p:txBody>
      </p:sp>
      <p:sp>
        <p:nvSpPr>
          <p:cNvPr id="13" name="Textebene 1…"/>
          <p:cNvSpPr txBox="1">
            <a:spLocks noGrp="1"/>
          </p:cNvSpPr>
          <p:nvPr>
            <p:ph type="body" sz="quarter" idx="1"/>
          </p:nvPr>
        </p:nvSpPr>
        <p:spPr>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1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utory weitere">
    <p:bg>
      <p:bgPr>
        <a:solidFill>
          <a:srgbClr val="276689"/>
        </a:solidFill>
        <a:effectLst/>
      </p:bgPr>
    </p:bg>
    <p:spTree>
      <p:nvGrpSpPr>
        <p:cNvPr id="1" name=""/>
        <p:cNvGrpSpPr/>
        <p:nvPr/>
      </p:nvGrpSpPr>
      <p:grpSpPr>
        <a:xfrm>
          <a:off x="0" y="0"/>
          <a:ext cx="0" cy="0"/>
          <a:chOff x="0" y="0"/>
          <a:chExt cx="0" cy="0"/>
        </a:xfrm>
      </p:grpSpPr>
      <p:sp>
        <p:nvSpPr>
          <p:cNvPr id="21" name="Titeltext"/>
          <p:cNvSpPr txBox="1">
            <a:spLocks noGrp="1"/>
          </p:cNvSpPr>
          <p:nvPr>
            <p:ph type="title"/>
          </p:nvPr>
        </p:nvSpPr>
        <p:spPr>
          <a:prstGeom prst="rect">
            <a:avLst/>
          </a:prstGeom>
        </p:spPr>
        <p:txBody>
          <a:bodyPr/>
          <a:lstStyle/>
          <a:p>
            <a:r>
              <a:t>Titeltext</a:t>
            </a:r>
          </a:p>
        </p:txBody>
      </p:sp>
      <p:sp>
        <p:nvSpPr>
          <p:cNvPr id="22" name="Textebene 1…"/>
          <p:cNvSpPr txBox="1">
            <a:spLocks noGrp="1"/>
          </p:cNvSpPr>
          <p:nvPr>
            <p:ph type="body" sz="quarter" idx="1"/>
          </p:nvPr>
        </p:nvSpPr>
        <p:spPr>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leer">
    <p:bg>
      <p:bgPr>
        <a:solidFill>
          <a:srgbClr val="FFFFFF"/>
        </a:solidFill>
        <a:effectLst/>
      </p:bgPr>
    </p:bg>
    <p:spTree>
      <p:nvGrpSpPr>
        <p:cNvPr id="1" name=""/>
        <p:cNvGrpSpPr/>
        <p:nvPr/>
      </p:nvGrpSpPr>
      <p:grpSpPr>
        <a:xfrm>
          <a:off x="0" y="0"/>
          <a:ext cx="0" cy="0"/>
          <a:chOff x="0" y="0"/>
          <a:chExt cx="0" cy="0"/>
        </a:xfrm>
      </p:grpSpPr>
      <p:sp>
        <p:nvSpPr>
          <p:cNvPr id="30" name="Rechteck"/>
          <p:cNvSpPr/>
          <p:nvPr/>
        </p:nvSpPr>
        <p:spPr>
          <a:xfrm>
            <a:off x="0" y="8797892"/>
            <a:ext cx="13004801" cy="1012727"/>
          </a:xfrm>
          <a:prstGeom prst="rect">
            <a:avLst/>
          </a:prstGeom>
          <a:solidFill>
            <a:srgbClr val="276689"/>
          </a:solidFill>
          <a:ln w="12700">
            <a:miter lim="400000"/>
          </a:ln>
        </p:spPr>
        <p:txBody>
          <a:bodyPr lIns="50800" tIns="50800" rIns="50800" bIns="50800" anchor="ctr"/>
          <a:lstStyle/>
          <a:p>
            <a:endParaRPr/>
          </a:p>
        </p:txBody>
      </p:sp>
      <p:sp>
        <p:nvSpPr>
          <p:cNvPr id="3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Features">
    <p:bg>
      <p:bgPr>
        <a:solidFill>
          <a:srgbClr val="FFFFFF"/>
        </a:solidFill>
        <a:effectLst/>
      </p:bgPr>
    </p:bg>
    <p:spTree>
      <p:nvGrpSpPr>
        <p:cNvPr id="1" name=""/>
        <p:cNvGrpSpPr/>
        <p:nvPr/>
      </p:nvGrpSpPr>
      <p:grpSpPr>
        <a:xfrm>
          <a:off x="0" y="0"/>
          <a:ext cx="0" cy="0"/>
          <a:chOff x="0" y="0"/>
          <a:chExt cx="0" cy="0"/>
        </a:xfrm>
      </p:grpSpPr>
      <p:sp>
        <p:nvSpPr>
          <p:cNvPr id="38" name="Rechteck"/>
          <p:cNvSpPr/>
          <p:nvPr/>
        </p:nvSpPr>
        <p:spPr>
          <a:xfrm>
            <a:off x="0" y="8757195"/>
            <a:ext cx="13004801" cy="1012727"/>
          </a:xfrm>
          <a:prstGeom prst="rect">
            <a:avLst/>
          </a:prstGeom>
          <a:solidFill>
            <a:srgbClr val="276689"/>
          </a:solidFill>
          <a:ln w="12700">
            <a:miter lim="400000"/>
          </a:ln>
        </p:spPr>
        <p:txBody>
          <a:bodyPr lIns="50800" tIns="50800" rIns="50800" bIns="50800" anchor="ctr"/>
          <a:lstStyle/>
          <a:p>
            <a:endParaRPr/>
          </a:p>
        </p:txBody>
      </p:sp>
      <p:pic>
        <p:nvPicPr>
          <p:cNvPr id="39" name="Bild" descr="Bild"/>
          <p:cNvPicPr>
            <a:picLocks noChangeAspect="1"/>
          </p:cNvPicPr>
          <p:nvPr/>
        </p:nvPicPr>
        <p:blipFill>
          <a:blip r:embed="rId2"/>
          <a:stretch>
            <a:fillRect/>
          </a:stretch>
        </p:blipFill>
        <p:spPr>
          <a:xfrm>
            <a:off x="5690592" y="8916987"/>
            <a:ext cx="1623423" cy="543027"/>
          </a:xfrm>
          <a:prstGeom prst="rect">
            <a:avLst/>
          </a:prstGeom>
          <a:ln w="12700">
            <a:miter lim="400000"/>
          </a:ln>
        </p:spPr>
      </p:pic>
      <p:sp>
        <p:nvSpPr>
          <p:cNvPr id="40" name="Titeltext"/>
          <p:cNvSpPr txBox="1">
            <a:spLocks noGrp="1"/>
          </p:cNvSpPr>
          <p:nvPr>
            <p:ph type="title"/>
          </p:nvPr>
        </p:nvSpPr>
        <p:spPr>
          <a:xfrm>
            <a:off x="2275606" y="1003300"/>
            <a:ext cx="9404897" cy="793205"/>
          </a:xfrm>
          <a:prstGeom prst="rect">
            <a:avLst/>
          </a:prstGeom>
        </p:spPr>
        <p:txBody>
          <a:bodyPr/>
          <a:lstStyle>
            <a:lvl1pPr algn="l">
              <a:defRPr>
                <a:solidFill>
                  <a:srgbClr val="374545"/>
                </a:solidFill>
              </a:defRPr>
            </a:lvl1pPr>
          </a:lstStyle>
          <a:p>
            <a:r>
              <a:t>Titeltext</a:t>
            </a:r>
          </a:p>
        </p:txBody>
      </p:sp>
      <p:sp>
        <p:nvSpPr>
          <p:cNvPr id="41" name="Textebene 1…"/>
          <p:cNvSpPr txBox="1">
            <a:spLocks noGrp="1"/>
          </p:cNvSpPr>
          <p:nvPr>
            <p:ph type="body" sz="half" idx="1"/>
          </p:nvPr>
        </p:nvSpPr>
        <p:spPr>
          <a:xfrm>
            <a:off x="1155700" y="2221656"/>
            <a:ext cx="5791200" cy="5310288"/>
          </a:xfrm>
          <a:prstGeom prst="rect">
            <a:avLst/>
          </a:prstGeom>
        </p:spPr>
        <p:txBody>
          <a:bodyPr/>
          <a:lstStyle>
            <a:lvl1pPr marL="315494" indent="-315494" algn="l">
              <a:spcBef>
                <a:spcPts val="2300"/>
              </a:spcBef>
              <a:buSzPct val="50000"/>
              <a:buBlip>
                <a:blip r:embed="rId3"/>
              </a:buBlip>
              <a:defRPr>
                <a:solidFill>
                  <a:srgbClr val="374545"/>
                </a:solidFill>
              </a:defRPr>
            </a:lvl1pPr>
            <a:lvl2pPr marL="748631" indent="-304131" algn="l">
              <a:spcBef>
                <a:spcPts val="2300"/>
              </a:spcBef>
              <a:buSzPct val="50000"/>
              <a:buBlip>
                <a:blip r:embed="rId3"/>
              </a:buBlip>
              <a:defRPr>
                <a:solidFill>
                  <a:srgbClr val="374545"/>
                </a:solidFill>
              </a:defRPr>
            </a:lvl2pPr>
            <a:lvl3pPr marL="1193131" indent="-304131" algn="l">
              <a:spcBef>
                <a:spcPts val="2300"/>
              </a:spcBef>
              <a:buSzPct val="50000"/>
              <a:buBlip>
                <a:blip r:embed="rId3"/>
              </a:buBlip>
              <a:defRPr>
                <a:solidFill>
                  <a:srgbClr val="374545"/>
                </a:solidFill>
              </a:defRPr>
            </a:lvl3pPr>
            <a:lvl4pPr marL="1637631" indent="-304131" algn="l">
              <a:spcBef>
                <a:spcPts val="2300"/>
              </a:spcBef>
              <a:buSzPct val="50000"/>
              <a:buBlip>
                <a:blip r:embed="rId3"/>
              </a:buBlip>
              <a:defRPr>
                <a:solidFill>
                  <a:srgbClr val="374545"/>
                </a:solidFill>
              </a:defRPr>
            </a:lvl4pPr>
            <a:lvl5pPr marL="2082131" indent="-304131" algn="l">
              <a:spcBef>
                <a:spcPts val="2300"/>
              </a:spcBef>
              <a:buSzPct val="50000"/>
              <a:buBlip>
                <a:blip r:embed="rId3"/>
              </a:buBlip>
              <a:defRPr>
                <a:solidFill>
                  <a:srgbClr val="374545"/>
                </a:solidFill>
              </a:defRPr>
            </a:lvl5pPr>
          </a:lstStyle>
          <a:p>
            <a:r>
              <a:t>Textebene 1</a:t>
            </a:r>
          </a:p>
          <a:p>
            <a:pPr lvl="1"/>
            <a:r>
              <a:t>Textebene 2</a:t>
            </a:r>
          </a:p>
          <a:p>
            <a:pPr lvl="2"/>
            <a:r>
              <a:t>Textebene 3</a:t>
            </a:r>
          </a:p>
          <a:p>
            <a:pPr lvl="3"/>
            <a:r>
              <a:t>Textebene 4</a:t>
            </a:r>
          </a:p>
          <a:p>
            <a:pPr lvl="4"/>
            <a:r>
              <a:t>Textebene 5</a:t>
            </a:r>
          </a:p>
        </p:txBody>
      </p:sp>
      <p:sp>
        <p:nvSpPr>
          <p:cNvPr id="42" name="Objekt"/>
          <p:cNvSpPr txBox="1">
            <a:spLocks noGrp="1"/>
          </p:cNvSpPr>
          <p:nvPr>
            <p:ph sz="half" idx="3"/>
          </p:nvPr>
        </p:nvSpPr>
        <p:spPr>
          <a:xfrm>
            <a:off x="6451600" y="1016000"/>
            <a:ext cx="5791200" cy="7213600"/>
          </a:xfrm>
          <a:prstGeom prst="rect">
            <a:avLst/>
          </a:prstGeom>
        </p:spPr>
        <p:txBody>
          <a:bodyPr anchor="ctr"/>
          <a:lstStyle/>
          <a:p>
            <a:pPr>
              <a:defRPr sz="4000">
                <a:latin typeface="Gill Sans"/>
                <a:ea typeface="Gill Sans"/>
                <a:cs typeface="Gill Sans"/>
                <a:sym typeface="Gill Sans"/>
              </a:defRPr>
            </a:pPr>
            <a:endParaRPr/>
          </a:p>
        </p:txBody>
      </p:sp>
      <p:sp>
        <p:nvSpPr>
          <p:cNvPr id="4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Tutory Infofolie">
    <p:bg>
      <p:bgPr>
        <a:solidFill>
          <a:srgbClr val="E4E8EB"/>
        </a:solidFill>
        <a:effectLst/>
      </p:bgPr>
    </p:bg>
    <p:spTree>
      <p:nvGrpSpPr>
        <p:cNvPr id="1" name=""/>
        <p:cNvGrpSpPr/>
        <p:nvPr/>
      </p:nvGrpSpPr>
      <p:grpSpPr>
        <a:xfrm>
          <a:off x="0" y="0"/>
          <a:ext cx="0" cy="0"/>
          <a:chOff x="0" y="0"/>
          <a:chExt cx="0" cy="0"/>
        </a:xfrm>
      </p:grpSpPr>
      <p:pic>
        <p:nvPicPr>
          <p:cNvPr id="50" name="Bild" descr="Bild"/>
          <p:cNvPicPr>
            <a:picLocks noChangeAspect="1"/>
          </p:cNvPicPr>
          <p:nvPr/>
        </p:nvPicPr>
        <p:blipFill>
          <a:blip r:embed="rId2"/>
          <a:stretch>
            <a:fillRect/>
          </a:stretch>
        </p:blipFill>
        <p:spPr>
          <a:xfrm>
            <a:off x="-4173" y="9221787"/>
            <a:ext cx="1623424" cy="543027"/>
          </a:xfrm>
          <a:prstGeom prst="rect">
            <a:avLst/>
          </a:prstGeom>
          <a:ln w="12700">
            <a:miter lim="400000"/>
          </a:ln>
        </p:spPr>
      </p:pic>
      <p:sp>
        <p:nvSpPr>
          <p:cNvPr id="5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leer">
    <p:bg>
      <p:bgPr>
        <a:solidFill>
          <a:srgbClr val="E4E8EB"/>
        </a:solidFill>
        <a:effectLst/>
      </p:bgPr>
    </p:bg>
    <p:spTree>
      <p:nvGrpSpPr>
        <p:cNvPr id="1" name=""/>
        <p:cNvGrpSpPr/>
        <p:nvPr/>
      </p:nvGrpSpPr>
      <p:grpSpPr>
        <a:xfrm>
          <a:off x="0" y="0"/>
          <a:ext cx="0" cy="0"/>
          <a:chOff x="0" y="0"/>
          <a:chExt cx="0" cy="0"/>
        </a:xfrm>
      </p:grpSpPr>
      <p:sp>
        <p:nvSpPr>
          <p:cNvPr id="5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leer">
    <p:bg>
      <p:bgPr>
        <a:solidFill>
          <a:srgbClr val="FFFFFF"/>
        </a:solidFill>
        <a:effectLst/>
      </p:bgPr>
    </p:bg>
    <p:spTree>
      <p:nvGrpSpPr>
        <p:cNvPr id="1" name=""/>
        <p:cNvGrpSpPr/>
        <p:nvPr/>
      </p:nvGrpSpPr>
      <p:grpSpPr>
        <a:xfrm>
          <a:off x="0" y="0"/>
          <a:ext cx="0" cy="0"/>
          <a:chOff x="0" y="0"/>
          <a:chExt cx="0" cy="0"/>
        </a:xfrm>
      </p:grpSpPr>
      <p:sp>
        <p:nvSpPr>
          <p:cNvPr id="65" name="Rechteck"/>
          <p:cNvSpPr/>
          <p:nvPr/>
        </p:nvSpPr>
        <p:spPr>
          <a:xfrm>
            <a:off x="0" y="8757195"/>
            <a:ext cx="13004801" cy="1012727"/>
          </a:xfrm>
          <a:prstGeom prst="rect">
            <a:avLst/>
          </a:prstGeom>
          <a:solidFill>
            <a:srgbClr val="276689"/>
          </a:solidFill>
          <a:ln w="12700">
            <a:miter lim="400000"/>
          </a:ln>
        </p:spPr>
        <p:txBody>
          <a:bodyPr lIns="50800" tIns="50800" rIns="50800" bIns="50800" anchor="ctr"/>
          <a:lstStyle/>
          <a:p>
            <a:endParaRPr/>
          </a:p>
        </p:txBody>
      </p:sp>
      <p:pic>
        <p:nvPicPr>
          <p:cNvPr id="66" name="Bild" descr="Bild"/>
          <p:cNvPicPr>
            <a:picLocks noChangeAspect="1"/>
          </p:cNvPicPr>
          <p:nvPr/>
        </p:nvPicPr>
        <p:blipFill>
          <a:blip r:embed="rId2"/>
          <a:stretch>
            <a:fillRect/>
          </a:stretch>
        </p:blipFill>
        <p:spPr>
          <a:xfrm>
            <a:off x="5690592" y="8916987"/>
            <a:ext cx="1623423" cy="543027"/>
          </a:xfrm>
          <a:prstGeom prst="rect">
            <a:avLst/>
          </a:prstGeom>
          <a:ln w="12700">
            <a:miter lim="400000"/>
          </a:ln>
        </p:spPr>
      </p:pic>
      <p:sp>
        <p:nvSpPr>
          <p:cNvPr id="6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67B769"/>
        </a:solidFill>
        <a:effectLst/>
      </p:bgPr>
    </p:bg>
    <p:spTree>
      <p:nvGrpSpPr>
        <p:cNvPr id="1" name=""/>
        <p:cNvGrpSpPr/>
        <p:nvPr/>
      </p:nvGrpSpPr>
      <p:grpSpPr>
        <a:xfrm>
          <a:off x="0" y="0"/>
          <a:ext cx="0" cy="0"/>
          <a:chOff x="0" y="0"/>
          <a:chExt cx="0" cy="0"/>
        </a:xfrm>
      </p:grpSpPr>
      <p:sp>
        <p:nvSpPr>
          <p:cNvPr id="2" name="Titeltext"/>
          <p:cNvSpPr txBox="1">
            <a:spLocks noGrp="1"/>
          </p:cNvSpPr>
          <p:nvPr>
            <p:ph type="title"/>
          </p:nvPr>
        </p:nvSpPr>
        <p:spPr>
          <a:xfrm>
            <a:off x="1270000" y="1003300"/>
            <a:ext cx="10464800" cy="3302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normAutofit/>
          </a:bodyPr>
          <a:lstStyle/>
          <a:p>
            <a:r>
              <a:t>Titeltext</a:t>
            </a:r>
          </a:p>
        </p:txBody>
      </p:sp>
      <p:sp>
        <p:nvSpPr>
          <p:cNvPr id="3" name="Textebene 1…"/>
          <p:cNvSpPr txBox="1">
            <a:spLocks noGrp="1"/>
          </p:cNvSpPr>
          <p:nvPr>
            <p:ph type="body" idx="1"/>
          </p:nvPr>
        </p:nvSpPr>
        <p:spPr>
          <a:xfrm>
            <a:off x="1270000" y="4394200"/>
            <a:ext cx="10464800" cy="1130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Textebene 1</a:t>
            </a:r>
          </a:p>
          <a:p>
            <a:pPr lvl="1"/>
            <a:r>
              <a:t>Textebene 2</a:t>
            </a:r>
          </a:p>
          <a:p>
            <a:pPr lvl="2"/>
            <a:r>
              <a:t>Textebene 3</a:t>
            </a:r>
          </a:p>
          <a:p>
            <a:pPr lvl="3"/>
            <a:r>
              <a:t>Textebene 4</a:t>
            </a:r>
          </a:p>
          <a:p>
            <a:pPr lvl="4"/>
            <a:r>
              <a:t>Textebene 5</a:t>
            </a:r>
          </a:p>
        </p:txBody>
      </p:sp>
      <p:sp>
        <p:nvSpPr>
          <p:cNvPr id="4" name="Rechteck"/>
          <p:cNvSpPr/>
          <p:nvPr/>
        </p:nvSpPr>
        <p:spPr>
          <a:xfrm>
            <a:off x="-12701" y="7275562"/>
            <a:ext cx="13030201" cy="2610539"/>
          </a:xfrm>
          <a:prstGeom prst="rect">
            <a:avLst/>
          </a:prstGeom>
          <a:solidFill>
            <a:srgbClr val="FFFFFF"/>
          </a:solidFill>
          <a:ln w="12700">
            <a:miter lim="400000"/>
          </a:ln>
        </p:spPr>
        <p:txBody>
          <a:bodyPr lIns="50800" tIns="50800" rIns="50800" bIns="50800" anchor="ctr"/>
          <a:lstStyle/>
          <a:p>
            <a:endParaRPr/>
          </a:p>
        </p:txBody>
      </p:sp>
      <p:sp>
        <p:nvSpPr>
          <p:cNvPr id="5" name="Foliennummer"/>
          <p:cNvSpPr txBox="1">
            <a:spLocks noGrp="1"/>
          </p:cNvSpPr>
          <p:nvPr>
            <p:ph type="sldNum" sz="quarter" idx="2"/>
          </p:nvPr>
        </p:nvSpPr>
        <p:spPr>
          <a:xfrm>
            <a:off x="6311798" y="9258300"/>
            <a:ext cx="368504" cy="381000"/>
          </a:xfrm>
          <a:prstGeom prst="rect">
            <a:avLst/>
          </a:prstGeom>
          <a:ln w="12700">
            <a:miter lim="400000"/>
          </a:ln>
        </p:spPr>
        <p:txBody>
          <a:bodyPr wrap="none" lIns="50800" tIns="50800" rIns="50800" bIns="50800">
            <a:spAutoFit/>
          </a:bodyPr>
          <a:lstStyle>
            <a:lvl1pPr algn="ctr">
              <a:defRPr sz="1800">
                <a:solidFill>
                  <a:srgbClr val="FFFFFF"/>
                </a:solidFill>
                <a:latin typeface="Helvetica Light"/>
                <a:ea typeface="Helvetica Light"/>
                <a:cs typeface="Helvetica Light"/>
                <a:sym typeface="Helvetica Light"/>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txStyles>
    <p:titleStyle>
      <a:lvl1pPr marL="0" marR="0" indent="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1pPr>
      <a:lvl2pPr marL="0" marR="0" indent="2286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2pPr>
      <a:lvl3pPr marL="0" marR="0" indent="4572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3pPr>
      <a:lvl4pPr marL="0" marR="0" indent="6858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4pPr>
      <a:lvl5pPr marL="0" marR="0" indent="9144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5pPr>
      <a:lvl6pPr marL="0" marR="0" indent="11430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6pPr>
      <a:lvl7pPr marL="0" marR="0" indent="13716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7pPr>
      <a:lvl8pPr marL="0" marR="0" indent="16002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8pPr>
      <a:lvl9pPr marL="0" marR="0" indent="1828800" algn="ctr" defTabSz="584200" latinLnBrk="0">
        <a:lnSpc>
          <a:spcPct val="100000"/>
        </a:lnSpc>
        <a:spcBef>
          <a:spcPts val="0"/>
        </a:spcBef>
        <a:spcAft>
          <a:spcPts val="0"/>
        </a:spcAft>
        <a:buClrTx/>
        <a:buSzTx/>
        <a:buFontTx/>
        <a:buNone/>
        <a:tabLst/>
        <a:defRPr sz="3400" b="0" i="0" u="none" strike="noStrike" cap="none" spc="0" baseline="0">
          <a:solidFill>
            <a:srgbClr val="FFFFFF"/>
          </a:solidFill>
          <a:uFillTx/>
          <a:latin typeface="+mn-lt"/>
          <a:ea typeface="+mn-ea"/>
          <a:cs typeface="+mn-cs"/>
          <a:sym typeface="Core Sans M 65 Bold"/>
        </a:defRPr>
      </a:lvl9pPr>
    </p:titleStyle>
    <p:bodyStyle>
      <a:lvl1pPr marL="0" marR="0" indent="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1pPr>
      <a:lvl2pPr marL="0" marR="0" indent="2286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2pPr>
      <a:lvl3pPr marL="0" marR="0" indent="4572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3pPr>
      <a:lvl4pPr marL="0" marR="0" indent="6858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4pPr>
      <a:lvl5pPr marL="0" marR="0" indent="9144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5pPr>
      <a:lvl6pPr marL="0" marR="0" indent="11430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6pPr>
      <a:lvl7pPr marL="0" marR="0" indent="13716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7pPr>
      <a:lvl8pPr marL="0" marR="0" indent="16002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8pPr>
      <a:lvl9pPr marL="0" marR="0" indent="1828800" algn="ctr" defTabSz="584200" rtl="0" latinLnBrk="0">
        <a:lnSpc>
          <a:spcPct val="100000"/>
        </a:lnSpc>
        <a:spcBef>
          <a:spcPts val="0"/>
        </a:spcBef>
        <a:spcAft>
          <a:spcPts val="0"/>
        </a:spcAft>
        <a:buClrTx/>
        <a:buSzTx/>
        <a:buFontTx/>
        <a:buNone/>
        <a:tabLst/>
        <a:defRPr sz="2600" b="0" i="0" u="none" strike="noStrike" cap="none" spc="0" baseline="0">
          <a:solidFill>
            <a:srgbClr val="FFFFFF"/>
          </a:solidFill>
          <a:uFillTx/>
          <a:latin typeface="Open Sans"/>
          <a:ea typeface="Open Sans"/>
          <a:cs typeface="Open Sans"/>
          <a:sym typeface="Open Sans"/>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iconmonstr.com/license/" TargetMode="External"/><Relationship Id="rId3" Type="http://schemas.openxmlformats.org/officeDocument/2006/relationships/hyperlink" Target="http://tutory.de" TargetMode="External"/><Relationship Id="rId7" Type="http://schemas.openxmlformats.org/officeDocument/2006/relationships/hyperlink" Target="https://iconmonstr.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tif"/><Relationship Id="rId4" Type="http://schemas.openxmlformats.org/officeDocument/2006/relationships/hyperlink" Target="https://creativecommons.org/licenses/by-sa/4.0/"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tutory.de/"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Urheber der Präsentation: „Thomas Haubner, tutory.de&quot;"/>
          <p:cNvSpPr txBox="1"/>
          <p:nvPr/>
        </p:nvSpPr>
        <p:spPr>
          <a:xfrm>
            <a:off x="1339670" y="6035414"/>
            <a:ext cx="7581640" cy="812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2100" b="1">
                <a:solidFill>
                  <a:srgbClr val="FFFFFF"/>
                </a:solidFill>
                <a:latin typeface="Open Sans"/>
                <a:ea typeface="Open Sans"/>
                <a:cs typeface="Open Sans"/>
                <a:sym typeface="Open Sans"/>
              </a:defRPr>
            </a:pPr>
            <a:endParaRPr/>
          </a:p>
          <a:p>
            <a:pPr>
              <a:defRPr sz="2100" b="1">
                <a:solidFill>
                  <a:srgbClr val="FFFFFF"/>
                </a:solidFill>
                <a:latin typeface="Open Sans"/>
                <a:ea typeface="Open Sans"/>
                <a:cs typeface="Open Sans"/>
                <a:sym typeface="Open Sans"/>
              </a:defRPr>
            </a:pPr>
            <a:r>
              <a:t>Urheber der Präsentation: „Thomas Haubner, </a:t>
            </a:r>
            <a:r>
              <a:rPr u="sng">
                <a:hlinkClick r:id="rId3"/>
              </a:rPr>
              <a:t>tutory.de</a:t>
            </a:r>
            <a:r>
              <a:t>"</a:t>
            </a:r>
          </a:p>
        </p:txBody>
      </p:sp>
      <p:pic>
        <p:nvPicPr>
          <p:cNvPr id="77" name="Bild" descr="Bild">
            <a:hlinkClick r:id="rId4"/>
          </p:cNvPr>
          <p:cNvPicPr>
            <a:picLocks noChangeAspect="1"/>
          </p:cNvPicPr>
          <p:nvPr/>
        </p:nvPicPr>
        <p:blipFill>
          <a:blip r:embed="rId5"/>
          <a:stretch>
            <a:fillRect/>
          </a:stretch>
        </p:blipFill>
        <p:spPr>
          <a:xfrm>
            <a:off x="1385579" y="2777825"/>
            <a:ext cx="2923746" cy="1022950"/>
          </a:xfrm>
          <a:prstGeom prst="rect">
            <a:avLst/>
          </a:prstGeom>
          <a:ln w="12700">
            <a:miter lim="400000"/>
          </a:ln>
        </p:spPr>
      </p:pic>
      <p:pic>
        <p:nvPicPr>
          <p:cNvPr id="78" name="logo tutory blue.png" descr="logo tutory blue.png"/>
          <p:cNvPicPr>
            <a:picLocks noChangeAspect="1"/>
          </p:cNvPicPr>
          <p:nvPr/>
        </p:nvPicPr>
        <p:blipFill>
          <a:blip r:embed="rId6"/>
          <a:stretch>
            <a:fillRect/>
          </a:stretch>
        </p:blipFill>
        <p:spPr>
          <a:xfrm>
            <a:off x="3328940" y="7183902"/>
            <a:ext cx="6346920" cy="2793860"/>
          </a:xfrm>
          <a:prstGeom prst="rect">
            <a:avLst/>
          </a:prstGeom>
          <a:ln w="12700">
            <a:miter lim="400000"/>
          </a:ln>
        </p:spPr>
      </p:pic>
      <p:sp>
        <p:nvSpPr>
          <p:cNvPr id="79" name="Diese Präsentation steht weitgehend unter einer offenen Lizenz!"/>
          <p:cNvSpPr txBox="1"/>
          <p:nvPr/>
        </p:nvSpPr>
        <p:spPr>
          <a:xfrm>
            <a:off x="1339669" y="2016431"/>
            <a:ext cx="10325461" cy="533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lgn="r">
              <a:defRPr sz="2500" b="1">
                <a:solidFill>
                  <a:srgbClr val="FFFFFF"/>
                </a:solidFill>
                <a:latin typeface="Open Sans"/>
                <a:ea typeface="Open Sans"/>
                <a:cs typeface="Open Sans"/>
                <a:sym typeface="Open Sans"/>
              </a:defRPr>
            </a:lvl1pPr>
          </a:lstStyle>
          <a:p>
            <a:r>
              <a:t>Diese Präsentation steht weitgehend unter einer offenen Lizenz!</a:t>
            </a:r>
          </a:p>
        </p:txBody>
      </p:sp>
      <p:sp>
        <p:nvSpPr>
          <p:cNvPr id="80" name="Das tutory-Logo ist nicht offen lizenziert und markenrechtlich geschützt. Bei Anpassung dieser Folien, machen Sie Änderungen bitte kenntlich, sofern das Logo weiterhin in der Präsentation oder auf einer spezifischen Folie verwendet wird."/>
          <p:cNvSpPr txBox="1"/>
          <p:nvPr/>
        </p:nvSpPr>
        <p:spPr>
          <a:xfrm>
            <a:off x="1339670" y="4537500"/>
            <a:ext cx="10921020" cy="939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1600" b="1">
                <a:solidFill>
                  <a:srgbClr val="FFFFFF"/>
                </a:solidFill>
                <a:latin typeface="Open Sans"/>
                <a:ea typeface="Open Sans"/>
                <a:cs typeface="Open Sans"/>
                <a:sym typeface="Open Sans"/>
              </a:defRPr>
            </a:lvl1pPr>
          </a:lstStyle>
          <a:p>
            <a:r>
              <a:t>Das tutory-Logo ist nicht offen lizenziert und markenrechtlich geschützt. Bei Anpassung dieser Folien, machen Sie Änderungen bitte kenntlich, sofern das Logo weiterhin in der Präsentation oder auf einer spezifischen Folie verwendet wird.</a:t>
            </a:r>
          </a:p>
        </p:txBody>
      </p:sp>
      <p:sp>
        <p:nvSpPr>
          <p:cNvPr id="81" name="Rechtliche Hinweise"/>
          <p:cNvSpPr txBox="1"/>
          <p:nvPr/>
        </p:nvSpPr>
        <p:spPr>
          <a:xfrm>
            <a:off x="1339670" y="688571"/>
            <a:ext cx="4201121"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3200" b="1">
                <a:solidFill>
                  <a:srgbClr val="FFFFFF"/>
                </a:solidFill>
                <a:latin typeface="Open Sans"/>
                <a:ea typeface="Open Sans"/>
                <a:cs typeface="Open Sans"/>
                <a:sym typeface="Open Sans"/>
              </a:defRPr>
            </a:lvl1pPr>
          </a:lstStyle>
          <a:p>
            <a:r>
              <a:t>Rechtliche Hinweise</a:t>
            </a:r>
          </a:p>
        </p:txBody>
      </p:sp>
      <p:sp>
        <p:nvSpPr>
          <p:cNvPr id="82" name="§"/>
          <p:cNvSpPr txBox="1"/>
          <p:nvPr/>
        </p:nvSpPr>
        <p:spPr>
          <a:xfrm>
            <a:off x="609248" y="476557"/>
            <a:ext cx="540285" cy="107172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200">
                <a:solidFill>
                  <a:srgbClr val="FFFFFF"/>
                </a:solidFill>
              </a:defRPr>
            </a:lvl1pPr>
          </a:lstStyle>
          <a:p>
            <a:r>
              <a:t>§</a:t>
            </a:r>
          </a:p>
        </p:txBody>
      </p:sp>
      <p:sp>
        <p:nvSpPr>
          <p:cNvPr id="83" name="Bitte beachten Sie diese Ausnahmen:"/>
          <p:cNvSpPr txBox="1"/>
          <p:nvPr/>
        </p:nvSpPr>
        <p:spPr>
          <a:xfrm>
            <a:off x="1339670" y="4028768"/>
            <a:ext cx="5987275" cy="533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500" b="1">
                <a:solidFill>
                  <a:srgbClr val="FFFFFF"/>
                </a:solidFill>
                <a:latin typeface="Open Sans"/>
                <a:ea typeface="Open Sans"/>
                <a:cs typeface="Open Sans"/>
                <a:sym typeface="Open Sans"/>
              </a:defRPr>
            </a:lvl1pPr>
          </a:lstStyle>
          <a:p>
            <a:r>
              <a:t>Bitte beachten Sie diese Ausnahmen:</a:t>
            </a:r>
          </a:p>
        </p:txBody>
      </p:sp>
      <p:sp>
        <p:nvSpPr>
          <p:cNvPr id="84" name="Die verwendeten Icons stammen von https://iconmonstr.com, sind ebenfalls nicht mit einer CC-Lizenz versehen, dürfen aber frei und ohne Lizenzhinweise verwendet und angepasst werden. Lizenzhinweise: https://iconmonstr.com/license/"/>
          <p:cNvSpPr txBox="1"/>
          <p:nvPr/>
        </p:nvSpPr>
        <p:spPr>
          <a:xfrm>
            <a:off x="1339670" y="5454119"/>
            <a:ext cx="10921020"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defRPr sz="1500" b="1">
                <a:solidFill>
                  <a:srgbClr val="FFFFFF"/>
                </a:solidFill>
                <a:latin typeface="Open Sans"/>
                <a:ea typeface="Open Sans"/>
                <a:cs typeface="Open Sans"/>
                <a:sym typeface="Open Sans"/>
              </a:defRPr>
            </a:pPr>
            <a:r>
              <a:t>Die verwendeten Icons stammen von </a:t>
            </a:r>
            <a:r>
              <a:rPr u="sng">
                <a:hlinkClick r:id="rId7"/>
              </a:rPr>
              <a:t>https://iconmonstr.com</a:t>
            </a:r>
            <a:r>
              <a:t>, sind ebenfalls nicht mit einer CC-Lizenz versehen, dürfen aber frei und ohne Lizenzhinweise verwendet und angepasst werden. Lizenzhinweise: </a:t>
            </a:r>
            <a:r>
              <a:rPr u="sng">
                <a:hlinkClick r:id="rId8"/>
              </a:rPr>
              <a:t>https://iconmonstr.com/license/</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 name="Bildschirmfoto 2017-10-29 um 22.00.16.png" descr="Bildschirmfoto 2017-10-29 um 22.00.16.png"/>
          <p:cNvPicPr>
            <a:picLocks noChangeAspect="1"/>
          </p:cNvPicPr>
          <p:nvPr/>
        </p:nvPicPr>
        <p:blipFill>
          <a:blip r:embed="rId2"/>
          <a:stretch>
            <a:fillRect/>
          </a:stretch>
        </p:blipFill>
        <p:spPr>
          <a:xfrm>
            <a:off x="1306540" y="2104890"/>
            <a:ext cx="10633229" cy="5543820"/>
          </a:xfrm>
          <a:prstGeom prst="rect">
            <a:avLst/>
          </a:prstGeom>
          <a:ln w="12700">
            <a:miter lim="400000"/>
          </a:ln>
        </p:spPr>
      </p:pic>
      <p:sp>
        <p:nvSpPr>
          <p:cNvPr id="149" name="Verbindungslinie"/>
          <p:cNvSpPr/>
          <p:nvPr/>
        </p:nvSpPr>
        <p:spPr>
          <a:xfrm>
            <a:off x="649250" y="5566852"/>
            <a:ext cx="2738732" cy="1976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path>
            </a:pathLst>
          </a:custGeom>
          <a:ln w="139700">
            <a:solidFill>
              <a:srgbClr val="00BE71"/>
            </a:solidFill>
            <a:miter lim="400000"/>
            <a:tailEnd type="triangle"/>
          </a:ln>
          <a:effectLst>
            <a:outerShdw blurRad="495300" dist="80654" dir="5400000" rotWithShape="0">
              <a:srgbClr val="000000">
                <a:alpha val="43935"/>
              </a:srgbClr>
            </a:outerShdw>
          </a:effectLst>
        </p:spPr>
        <p:txBody>
          <a:bodyPr/>
          <a:lstStyle/>
          <a:p>
            <a:endParaRPr/>
          </a:p>
        </p:txBody>
      </p:sp>
      <p:sp>
        <p:nvSpPr>
          <p:cNvPr id="150" name="Verbindungslinie"/>
          <p:cNvSpPr/>
          <p:nvPr/>
        </p:nvSpPr>
        <p:spPr>
          <a:xfrm>
            <a:off x="649250" y="6734236"/>
            <a:ext cx="2738732" cy="19760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path>
            </a:pathLst>
          </a:custGeom>
          <a:ln w="139700">
            <a:solidFill>
              <a:srgbClr val="00BE71"/>
            </a:solidFill>
            <a:miter lim="400000"/>
            <a:tailEnd type="triangle"/>
          </a:ln>
          <a:effectLst>
            <a:outerShdw blurRad="495300" dist="80654" dir="5400000" rotWithShape="0">
              <a:srgbClr val="000000">
                <a:alpha val="43935"/>
              </a:srgbClr>
            </a:outerShdw>
          </a:effectLst>
        </p:spPr>
        <p:txBody>
          <a:bodyPr/>
          <a:lstStyle/>
          <a:p>
            <a:endParaRPr/>
          </a:p>
        </p:txBody>
      </p:sp>
      <p:sp>
        <p:nvSpPr>
          <p:cNvPr id="145" name="Bausteine wissen voneinander: Nummerieren automatisch neu!"/>
          <p:cNvSpPr txBox="1"/>
          <p:nvPr/>
        </p:nvSpPr>
        <p:spPr>
          <a:xfrm>
            <a:off x="607808" y="8068121"/>
            <a:ext cx="12030693"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Bausteine wissen voneinander: Nummerieren automatisch neu!</a:t>
            </a:r>
          </a:p>
        </p:txBody>
      </p:sp>
      <p:sp>
        <p:nvSpPr>
          <p:cNvPr id="146" name="Kein Verrutschen des Layouts!"/>
          <p:cNvSpPr txBox="1"/>
          <p:nvPr/>
        </p:nvSpPr>
        <p:spPr>
          <a:xfrm>
            <a:off x="995869" y="8666048"/>
            <a:ext cx="11333440"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Kein Verrutschen des Layouts!</a:t>
            </a:r>
          </a:p>
        </p:txBody>
      </p:sp>
      <p:sp>
        <p:nvSpPr>
          <p:cNvPr id="147" name="Rechteck"/>
          <p:cNvSpPr/>
          <p:nvPr/>
        </p:nvSpPr>
        <p:spPr>
          <a:xfrm>
            <a:off x="968925" y="2087924"/>
            <a:ext cx="11168550" cy="85978"/>
          </a:xfrm>
          <a:prstGeom prst="rect">
            <a:avLst/>
          </a:prstGeom>
          <a:solidFill>
            <a:srgbClr val="276689"/>
          </a:solidFill>
          <a:ln w="12700">
            <a:miter lim="400000"/>
          </a:ln>
        </p:spPr>
        <p:txBody>
          <a:bodyPr lIns="50800" tIns="50800" rIns="50800" bIns="50800" anchor="ctr"/>
          <a:lstStyle/>
          <a:p>
            <a:endParaRPr/>
          </a:p>
        </p:txBody>
      </p:sp>
      <p:pic>
        <p:nvPicPr>
          <p:cNvPr id="148" name="iconmonstr-magnifier-7-240.png" descr="iconmonstr-magnifier-7-240.png"/>
          <p:cNvPicPr>
            <a:picLocks noChangeAspect="1"/>
          </p:cNvPicPr>
          <p:nvPr/>
        </p:nvPicPr>
        <p:blipFill>
          <a:blip r:embed="rId3"/>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Viele weitere Bausteine mit unterschiedlichen Eigenschaften:…"/>
          <p:cNvSpPr txBox="1"/>
          <p:nvPr/>
        </p:nvSpPr>
        <p:spPr>
          <a:xfrm>
            <a:off x="398978" y="8068121"/>
            <a:ext cx="12527222" cy="1092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sz="2900" b="1">
                <a:solidFill>
                  <a:srgbClr val="FFFFFF"/>
                </a:solidFill>
                <a:latin typeface="Open Sans"/>
                <a:ea typeface="Open Sans"/>
                <a:cs typeface="Open Sans"/>
                <a:sym typeface="Open Sans"/>
              </a:defRPr>
            </a:pPr>
            <a:r>
              <a:t>Viele weitere Bausteine mit unterschiedlichen Eigenschaften: </a:t>
            </a:r>
          </a:p>
          <a:p>
            <a:pPr algn="ctr">
              <a:defRPr sz="2900" b="1">
                <a:solidFill>
                  <a:srgbClr val="FFFFFF"/>
                </a:solidFill>
                <a:latin typeface="Open Sans"/>
                <a:ea typeface="Open Sans"/>
                <a:cs typeface="Open Sans"/>
                <a:sym typeface="Open Sans"/>
              </a:defRPr>
            </a:pPr>
            <a:r>
              <a:t>Hinweise, Zeitplan, Wörter zuordnen, Lineatur…</a:t>
            </a:r>
          </a:p>
        </p:txBody>
      </p:sp>
      <p:pic>
        <p:nvPicPr>
          <p:cNvPr id="153" name="Bildschirmfoto 2017-10-29 um 22.19.06.png" descr="Bildschirmfoto 2017-10-29 um 22.19.06.png"/>
          <p:cNvPicPr>
            <a:picLocks noChangeAspect="1"/>
          </p:cNvPicPr>
          <p:nvPr/>
        </p:nvPicPr>
        <p:blipFill>
          <a:blip r:embed="rId2"/>
          <a:stretch>
            <a:fillRect/>
          </a:stretch>
        </p:blipFill>
        <p:spPr>
          <a:xfrm>
            <a:off x="1359577" y="2151718"/>
            <a:ext cx="10453592" cy="5450164"/>
          </a:xfrm>
          <a:prstGeom prst="rect">
            <a:avLst/>
          </a:prstGeom>
          <a:ln w="12700">
            <a:miter lim="400000"/>
          </a:ln>
        </p:spPr>
      </p:pic>
      <p:sp>
        <p:nvSpPr>
          <p:cNvPr id="154" name="Rechteck"/>
          <p:cNvSpPr/>
          <p:nvPr/>
        </p:nvSpPr>
        <p:spPr>
          <a:xfrm>
            <a:off x="968925" y="2087924"/>
            <a:ext cx="11168550" cy="133476"/>
          </a:xfrm>
          <a:prstGeom prst="rect">
            <a:avLst/>
          </a:prstGeom>
          <a:solidFill>
            <a:srgbClr val="276689"/>
          </a:solidFill>
          <a:ln w="12700">
            <a:miter lim="400000"/>
          </a:ln>
        </p:spPr>
        <p:txBody>
          <a:bodyPr lIns="50800" tIns="50800" rIns="50800" bIns="50800" anchor="ctr"/>
          <a:lstStyle/>
          <a:p>
            <a:endParaRPr/>
          </a:p>
        </p:txBody>
      </p:sp>
      <p:pic>
        <p:nvPicPr>
          <p:cNvPr id="155" name="iconmonstr-magnifier-7-240.png" descr="iconmonstr-magnifier-7-240.png"/>
          <p:cNvPicPr>
            <a:picLocks noChangeAspect="1"/>
          </p:cNvPicPr>
          <p:nvPr/>
        </p:nvPicPr>
        <p:blipFill>
          <a:blip r:embed="rId3"/>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Multiple/Single-Choice, QR-Codes, Kacheln,…"/>
          <p:cNvSpPr txBox="1"/>
          <p:nvPr/>
        </p:nvSpPr>
        <p:spPr>
          <a:xfrm>
            <a:off x="995869" y="8052976"/>
            <a:ext cx="11333440" cy="1092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sz="2900" b="1">
                <a:solidFill>
                  <a:srgbClr val="FFFFFF"/>
                </a:solidFill>
                <a:latin typeface="Open Sans"/>
                <a:ea typeface="Open Sans"/>
                <a:cs typeface="Open Sans"/>
                <a:sym typeface="Open Sans"/>
              </a:defRPr>
            </a:pPr>
            <a:r>
              <a:t>Multiple/Single-Choice, QR-Codes, Kacheln, </a:t>
            </a:r>
          </a:p>
          <a:p>
            <a:pPr algn="ctr">
              <a:defRPr sz="2900" b="1">
                <a:solidFill>
                  <a:srgbClr val="FFFFFF"/>
                </a:solidFill>
                <a:latin typeface="Open Sans"/>
                <a:ea typeface="Open Sans"/>
                <a:cs typeface="Open Sans"/>
                <a:sym typeface="Open Sans"/>
              </a:defRPr>
            </a:pPr>
            <a:r>
              <a:t>Sortieren, Paare bilden, und viele mehr!</a:t>
            </a:r>
          </a:p>
        </p:txBody>
      </p:sp>
      <p:pic>
        <p:nvPicPr>
          <p:cNvPr id="158" name="Bildschirmfoto 2017-10-29 um 22.25.58.png" descr="Bildschirmfoto 2017-10-29 um 22.25.58.png"/>
          <p:cNvPicPr>
            <a:picLocks noChangeAspect="1"/>
          </p:cNvPicPr>
          <p:nvPr/>
        </p:nvPicPr>
        <p:blipFill>
          <a:blip r:embed="rId3"/>
          <a:stretch>
            <a:fillRect/>
          </a:stretch>
        </p:blipFill>
        <p:spPr>
          <a:xfrm>
            <a:off x="1356198" y="2167252"/>
            <a:ext cx="10394004" cy="5419096"/>
          </a:xfrm>
          <a:prstGeom prst="rect">
            <a:avLst/>
          </a:prstGeom>
          <a:ln w="12700">
            <a:miter lim="400000"/>
          </a:ln>
        </p:spPr>
      </p:pic>
      <p:sp>
        <p:nvSpPr>
          <p:cNvPr id="159" name="Rechteck"/>
          <p:cNvSpPr/>
          <p:nvPr/>
        </p:nvSpPr>
        <p:spPr>
          <a:xfrm>
            <a:off x="968925" y="2087924"/>
            <a:ext cx="11168550" cy="162263"/>
          </a:xfrm>
          <a:prstGeom prst="rect">
            <a:avLst/>
          </a:prstGeom>
          <a:solidFill>
            <a:srgbClr val="276689"/>
          </a:solidFill>
          <a:ln w="12700">
            <a:miter lim="400000"/>
          </a:ln>
        </p:spPr>
        <p:txBody>
          <a:bodyPr lIns="50800" tIns="50800" rIns="50800" bIns="50800" anchor="ctr"/>
          <a:lstStyle/>
          <a:p>
            <a:endParaRPr/>
          </a:p>
        </p:txBody>
      </p:sp>
      <p:pic>
        <p:nvPicPr>
          <p:cNvPr id="160" name="iconmonstr-magnifier-7-240.png" descr="iconmonstr-magnifier-7-240.png"/>
          <p:cNvPicPr>
            <a:picLocks noChangeAspect="1"/>
          </p:cNvPicPr>
          <p:nvPr/>
        </p:nvPicPr>
        <p:blipFill>
          <a:blip r:embed="rId4"/>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 name="Bildschirmfoto 2017-10-29 um 23.07.17.png" descr="Bildschirmfoto 2017-10-29 um 23.07.17.png"/>
          <p:cNvPicPr>
            <a:picLocks noChangeAspect="1"/>
          </p:cNvPicPr>
          <p:nvPr/>
        </p:nvPicPr>
        <p:blipFill>
          <a:blip r:embed="rId2"/>
          <a:stretch>
            <a:fillRect/>
          </a:stretch>
        </p:blipFill>
        <p:spPr>
          <a:xfrm>
            <a:off x="1368805" y="2170514"/>
            <a:ext cx="10343390" cy="5392708"/>
          </a:xfrm>
          <a:prstGeom prst="rect">
            <a:avLst/>
          </a:prstGeom>
          <a:ln w="12700">
            <a:miter lim="400000"/>
          </a:ln>
        </p:spPr>
      </p:pic>
      <p:sp>
        <p:nvSpPr>
          <p:cNvPr id="165" name="Automatische Anzeige und Zusammenrechnen…"/>
          <p:cNvSpPr txBox="1"/>
          <p:nvPr/>
        </p:nvSpPr>
        <p:spPr>
          <a:xfrm>
            <a:off x="995869" y="8048257"/>
            <a:ext cx="11333440" cy="1092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sz="2900" b="1">
                <a:solidFill>
                  <a:srgbClr val="FFFFFF"/>
                </a:solidFill>
                <a:latin typeface="Open Sans"/>
                <a:ea typeface="Open Sans"/>
                <a:cs typeface="Open Sans"/>
                <a:sym typeface="Open Sans"/>
              </a:defRPr>
            </a:pPr>
            <a:r>
              <a:t>Automatische Anzeige und Zusammenrechnen </a:t>
            </a:r>
          </a:p>
          <a:p>
            <a:pPr algn="ctr">
              <a:defRPr sz="2900" b="1">
                <a:solidFill>
                  <a:srgbClr val="FFFFFF"/>
                </a:solidFill>
                <a:latin typeface="Open Sans"/>
                <a:ea typeface="Open Sans"/>
                <a:cs typeface="Open Sans"/>
                <a:sym typeface="Open Sans"/>
              </a:defRPr>
            </a:pPr>
            <a:r>
              <a:t>von Bewertungspunkten für Tests</a:t>
            </a:r>
          </a:p>
        </p:txBody>
      </p:sp>
      <p:sp>
        <p:nvSpPr>
          <p:cNvPr id="166" name="Linie"/>
          <p:cNvSpPr/>
          <p:nvPr/>
        </p:nvSpPr>
        <p:spPr>
          <a:xfrm flipV="1">
            <a:off x="6104805" y="4468816"/>
            <a:ext cx="856379" cy="856379"/>
          </a:xfrm>
          <a:prstGeom prst="line">
            <a:avLst/>
          </a:prstGeom>
          <a:ln w="114300">
            <a:solidFill>
              <a:srgbClr val="189B1A"/>
            </a:solidFill>
            <a:miter lim="400000"/>
            <a:headEnd type="triangle"/>
          </a:ln>
        </p:spPr>
        <p:txBody>
          <a:bodyPr lIns="50800" tIns="50800" rIns="50800" bIns="50800" anchor="ctr"/>
          <a:lstStyle/>
          <a:p>
            <a:endParaRPr/>
          </a:p>
        </p:txBody>
      </p:sp>
      <p:sp>
        <p:nvSpPr>
          <p:cNvPr id="167" name="Linie"/>
          <p:cNvSpPr/>
          <p:nvPr/>
        </p:nvSpPr>
        <p:spPr>
          <a:xfrm>
            <a:off x="6107683" y="3471044"/>
            <a:ext cx="749837" cy="800637"/>
          </a:xfrm>
          <a:prstGeom prst="line">
            <a:avLst/>
          </a:prstGeom>
          <a:ln w="114300">
            <a:solidFill>
              <a:srgbClr val="189B1A"/>
            </a:solidFill>
            <a:miter lim="400000"/>
            <a:headEnd type="triangle"/>
          </a:ln>
        </p:spPr>
        <p:txBody>
          <a:bodyPr lIns="50800" tIns="50800" rIns="50800" bIns="50800" anchor="ctr"/>
          <a:lstStyle/>
          <a:p>
            <a:endParaRPr/>
          </a:p>
        </p:txBody>
      </p:sp>
      <p:sp>
        <p:nvSpPr>
          <p:cNvPr id="168" name="Linie"/>
          <p:cNvSpPr/>
          <p:nvPr/>
        </p:nvSpPr>
        <p:spPr>
          <a:xfrm>
            <a:off x="10788565" y="3509144"/>
            <a:ext cx="473613" cy="981307"/>
          </a:xfrm>
          <a:prstGeom prst="line">
            <a:avLst/>
          </a:prstGeom>
          <a:ln w="114300">
            <a:solidFill>
              <a:srgbClr val="189B1A"/>
            </a:solidFill>
            <a:miter lim="400000"/>
            <a:headEnd type="triangle"/>
          </a:ln>
        </p:spPr>
        <p:txBody>
          <a:bodyPr lIns="50800" tIns="50800" rIns="50800" bIns="50800" anchor="ctr"/>
          <a:lstStyle/>
          <a:p>
            <a:endParaRPr/>
          </a:p>
        </p:txBody>
      </p:sp>
      <p:sp>
        <p:nvSpPr>
          <p:cNvPr id="169" name="Linie"/>
          <p:cNvSpPr/>
          <p:nvPr/>
        </p:nvSpPr>
        <p:spPr>
          <a:xfrm flipV="1">
            <a:off x="10684203" y="4728937"/>
            <a:ext cx="677074" cy="1147242"/>
          </a:xfrm>
          <a:prstGeom prst="line">
            <a:avLst/>
          </a:prstGeom>
          <a:ln w="114300">
            <a:solidFill>
              <a:srgbClr val="189B1A"/>
            </a:solidFill>
            <a:miter lim="400000"/>
            <a:headEnd type="triangle"/>
          </a:ln>
        </p:spPr>
        <p:txBody>
          <a:bodyPr lIns="50800" tIns="50800" rIns="50800" bIns="50800" anchor="ctr"/>
          <a:lstStyle/>
          <a:p>
            <a:endParaRPr/>
          </a:p>
        </p:txBody>
      </p:sp>
      <p:sp>
        <p:nvSpPr>
          <p:cNvPr id="170" name="Rechteck"/>
          <p:cNvSpPr/>
          <p:nvPr/>
        </p:nvSpPr>
        <p:spPr>
          <a:xfrm>
            <a:off x="968925" y="2087924"/>
            <a:ext cx="11168550" cy="151171"/>
          </a:xfrm>
          <a:prstGeom prst="rect">
            <a:avLst/>
          </a:prstGeom>
          <a:solidFill>
            <a:srgbClr val="276689"/>
          </a:solidFill>
          <a:ln w="12700">
            <a:miter lim="400000"/>
          </a:ln>
        </p:spPr>
        <p:txBody>
          <a:bodyPr lIns="50800" tIns="50800" rIns="50800" bIns="50800" anchor="ctr"/>
          <a:lstStyle/>
          <a:p>
            <a:endParaRPr/>
          </a:p>
        </p:txBody>
      </p:sp>
      <p:pic>
        <p:nvPicPr>
          <p:cNvPr id="171" name="iconmonstr-magnifier-7-240.png" descr="iconmonstr-magnifier-7-240.png"/>
          <p:cNvPicPr>
            <a:picLocks noChangeAspect="1"/>
          </p:cNvPicPr>
          <p:nvPr/>
        </p:nvPicPr>
        <p:blipFill>
          <a:blip r:embed="rId3"/>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 name="Bildschirmfoto 2017-10-29 um 23.07.17.png" descr="Bildschirmfoto 2017-10-29 um 23.07.17.png"/>
          <p:cNvPicPr>
            <a:picLocks noChangeAspect="1"/>
          </p:cNvPicPr>
          <p:nvPr/>
        </p:nvPicPr>
        <p:blipFill>
          <a:blip r:embed="rId2"/>
          <a:stretch>
            <a:fillRect/>
          </a:stretch>
        </p:blipFill>
        <p:spPr>
          <a:xfrm>
            <a:off x="1368805" y="2170514"/>
            <a:ext cx="10343390" cy="5392708"/>
          </a:xfrm>
          <a:prstGeom prst="rect">
            <a:avLst/>
          </a:prstGeom>
          <a:ln w="12700">
            <a:miter lim="400000"/>
          </a:ln>
        </p:spPr>
      </p:pic>
      <p:sp>
        <p:nvSpPr>
          <p:cNvPr id="174" name="Automatische Anzeige und Zusammenrechnen…"/>
          <p:cNvSpPr txBox="1"/>
          <p:nvPr/>
        </p:nvSpPr>
        <p:spPr>
          <a:xfrm>
            <a:off x="995869" y="8025234"/>
            <a:ext cx="11333440" cy="1092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sz="2900" b="1">
                <a:solidFill>
                  <a:srgbClr val="FFFFFF"/>
                </a:solidFill>
                <a:latin typeface="Open Sans"/>
                <a:ea typeface="Open Sans"/>
                <a:cs typeface="Open Sans"/>
                <a:sym typeface="Open Sans"/>
              </a:defRPr>
            </a:pPr>
            <a:r>
              <a:t>Automatische Anzeige und Zusammenrechnen </a:t>
            </a:r>
          </a:p>
          <a:p>
            <a:pPr algn="ctr">
              <a:defRPr sz="2900" b="1">
                <a:solidFill>
                  <a:srgbClr val="FFFFFF"/>
                </a:solidFill>
                <a:latin typeface="Open Sans"/>
                <a:ea typeface="Open Sans"/>
                <a:cs typeface="Open Sans"/>
                <a:sym typeface="Open Sans"/>
              </a:defRPr>
            </a:pPr>
            <a:r>
              <a:t>von Bewertungspunkten für Tests</a:t>
            </a:r>
          </a:p>
        </p:txBody>
      </p:sp>
      <p:sp>
        <p:nvSpPr>
          <p:cNvPr id="175" name="Linie"/>
          <p:cNvSpPr/>
          <p:nvPr/>
        </p:nvSpPr>
        <p:spPr>
          <a:xfrm flipV="1">
            <a:off x="6104805" y="4468816"/>
            <a:ext cx="856379" cy="856379"/>
          </a:xfrm>
          <a:prstGeom prst="line">
            <a:avLst/>
          </a:prstGeom>
          <a:ln w="114300">
            <a:solidFill>
              <a:srgbClr val="189B1A"/>
            </a:solidFill>
            <a:miter lim="400000"/>
            <a:headEnd type="triangle"/>
          </a:ln>
        </p:spPr>
        <p:txBody>
          <a:bodyPr lIns="50800" tIns="50800" rIns="50800" bIns="50800" anchor="ctr"/>
          <a:lstStyle/>
          <a:p>
            <a:endParaRPr/>
          </a:p>
        </p:txBody>
      </p:sp>
      <p:sp>
        <p:nvSpPr>
          <p:cNvPr id="176" name="Linie"/>
          <p:cNvSpPr/>
          <p:nvPr/>
        </p:nvSpPr>
        <p:spPr>
          <a:xfrm>
            <a:off x="6107683" y="3471044"/>
            <a:ext cx="749837" cy="800637"/>
          </a:xfrm>
          <a:prstGeom prst="line">
            <a:avLst/>
          </a:prstGeom>
          <a:ln w="114300">
            <a:solidFill>
              <a:srgbClr val="189B1A"/>
            </a:solidFill>
            <a:miter lim="400000"/>
            <a:headEnd type="triangle"/>
          </a:ln>
        </p:spPr>
        <p:txBody>
          <a:bodyPr lIns="50800" tIns="50800" rIns="50800" bIns="50800" anchor="ctr"/>
          <a:lstStyle/>
          <a:p>
            <a:endParaRPr/>
          </a:p>
        </p:txBody>
      </p:sp>
      <p:sp>
        <p:nvSpPr>
          <p:cNvPr id="177" name="Linie"/>
          <p:cNvSpPr/>
          <p:nvPr/>
        </p:nvSpPr>
        <p:spPr>
          <a:xfrm>
            <a:off x="10788565" y="3509144"/>
            <a:ext cx="473613" cy="981307"/>
          </a:xfrm>
          <a:prstGeom prst="line">
            <a:avLst/>
          </a:prstGeom>
          <a:ln w="114300">
            <a:solidFill>
              <a:srgbClr val="189B1A"/>
            </a:solidFill>
            <a:miter lim="400000"/>
            <a:headEnd type="triangle"/>
          </a:ln>
        </p:spPr>
        <p:txBody>
          <a:bodyPr lIns="50800" tIns="50800" rIns="50800" bIns="50800" anchor="ctr"/>
          <a:lstStyle/>
          <a:p>
            <a:endParaRPr/>
          </a:p>
        </p:txBody>
      </p:sp>
      <p:sp>
        <p:nvSpPr>
          <p:cNvPr id="178" name="Linie"/>
          <p:cNvSpPr/>
          <p:nvPr/>
        </p:nvSpPr>
        <p:spPr>
          <a:xfrm flipV="1">
            <a:off x="10684203" y="4728937"/>
            <a:ext cx="677074" cy="1147242"/>
          </a:xfrm>
          <a:prstGeom prst="line">
            <a:avLst/>
          </a:prstGeom>
          <a:ln w="114300">
            <a:solidFill>
              <a:srgbClr val="189B1A"/>
            </a:solidFill>
            <a:miter lim="400000"/>
            <a:headEnd type="triangle"/>
          </a:ln>
        </p:spPr>
        <p:txBody>
          <a:bodyPr lIns="50800" tIns="50800" rIns="50800" bIns="50800" anchor="ctr"/>
          <a:lstStyle/>
          <a:p>
            <a:endParaRPr/>
          </a:p>
        </p:txBody>
      </p:sp>
      <p:sp>
        <p:nvSpPr>
          <p:cNvPr id="179" name="Rechteck"/>
          <p:cNvSpPr/>
          <p:nvPr/>
        </p:nvSpPr>
        <p:spPr>
          <a:xfrm>
            <a:off x="968925" y="2087924"/>
            <a:ext cx="11168550" cy="151171"/>
          </a:xfrm>
          <a:prstGeom prst="rect">
            <a:avLst/>
          </a:prstGeom>
          <a:solidFill>
            <a:srgbClr val="276689"/>
          </a:solidFill>
          <a:ln w="12700">
            <a:miter lim="400000"/>
          </a:ln>
        </p:spPr>
        <p:txBody>
          <a:bodyPr lIns="50800" tIns="50800" rIns="50800" bIns="50800" anchor="ctr"/>
          <a:lstStyle/>
          <a:p>
            <a:endParaRPr/>
          </a:p>
        </p:txBody>
      </p:sp>
      <p:pic>
        <p:nvPicPr>
          <p:cNvPr id="180" name="iconmonstr-magnifier-7-240.png" descr="iconmonstr-magnifier-7-240.png"/>
          <p:cNvPicPr>
            <a:picLocks noChangeAspect="1"/>
          </p:cNvPicPr>
          <p:nvPr/>
        </p:nvPicPr>
        <p:blipFill>
          <a:blip r:embed="rId3"/>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 name="Screenshot 2020-02-22 15.25.27.png" descr="Screenshot 2020-02-22 15.25.27.png"/>
          <p:cNvPicPr>
            <a:picLocks noChangeAspect="1"/>
          </p:cNvPicPr>
          <p:nvPr/>
        </p:nvPicPr>
        <p:blipFill>
          <a:blip r:embed="rId2"/>
          <a:stretch>
            <a:fillRect/>
          </a:stretch>
        </p:blipFill>
        <p:spPr>
          <a:xfrm>
            <a:off x="1657349" y="2159000"/>
            <a:ext cx="9690101" cy="5435601"/>
          </a:xfrm>
          <a:prstGeom prst="rect">
            <a:avLst/>
          </a:prstGeom>
          <a:ln w="12700">
            <a:miter lim="400000"/>
          </a:ln>
        </p:spPr>
      </p:pic>
      <p:sp>
        <p:nvSpPr>
          <p:cNvPr id="183" name="Download als PDF mit oder ohne Lösungen"/>
          <p:cNvSpPr txBox="1"/>
          <p:nvPr/>
        </p:nvSpPr>
        <p:spPr>
          <a:xfrm>
            <a:off x="995869" y="8343975"/>
            <a:ext cx="11333440"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Download als PDF mit oder ohne Lösungen</a:t>
            </a:r>
          </a:p>
        </p:txBody>
      </p:sp>
      <p:sp>
        <p:nvSpPr>
          <p:cNvPr id="184" name="Suchen"/>
          <p:cNvSpPr/>
          <p:nvPr/>
        </p:nvSpPr>
        <p:spPr>
          <a:xfrm>
            <a:off x="4657066" y="1824069"/>
            <a:ext cx="4011047" cy="4701158"/>
          </a:xfrm>
          <a:custGeom>
            <a:avLst/>
            <a:gdLst/>
            <a:ahLst/>
            <a:cxnLst>
              <a:cxn ang="0">
                <a:pos x="wd2" y="hd2"/>
              </a:cxn>
              <a:cxn ang="5400000">
                <a:pos x="wd2" y="hd2"/>
              </a:cxn>
              <a:cxn ang="10800000">
                <a:pos x="wd2" y="hd2"/>
              </a:cxn>
              <a:cxn ang="16200000">
                <a:pos x="wd2" y="hd2"/>
              </a:cxn>
            </a:cxnLst>
            <a:rect l="0" t="0" r="r" b="b"/>
            <a:pathLst>
              <a:path w="20400" h="21502" extrusionOk="0">
                <a:moveTo>
                  <a:pt x="7928" y="4"/>
                </a:moveTo>
                <a:cubicBezTo>
                  <a:pt x="6343" y="54"/>
                  <a:pt x="4758" y="513"/>
                  <a:pt x="3383" y="1414"/>
                </a:cubicBezTo>
                <a:cubicBezTo>
                  <a:pt x="-286" y="3816"/>
                  <a:pt x="-1098" y="8454"/>
                  <a:pt x="1573" y="11753"/>
                </a:cubicBezTo>
                <a:cubicBezTo>
                  <a:pt x="3866" y="14587"/>
                  <a:pt x="8102" y="15587"/>
                  <a:pt x="11645" y="14130"/>
                </a:cubicBezTo>
                <a:lnTo>
                  <a:pt x="11895" y="14028"/>
                </a:lnTo>
                <a:lnTo>
                  <a:pt x="12039" y="14238"/>
                </a:lnTo>
                <a:cubicBezTo>
                  <a:pt x="12051" y="14256"/>
                  <a:pt x="12060" y="14269"/>
                  <a:pt x="12071" y="14282"/>
                </a:cubicBezTo>
                <a:lnTo>
                  <a:pt x="17686" y="21218"/>
                </a:lnTo>
                <a:cubicBezTo>
                  <a:pt x="17806" y="21366"/>
                  <a:pt x="17984" y="21464"/>
                  <a:pt x="18188" y="21493"/>
                </a:cubicBezTo>
                <a:cubicBezTo>
                  <a:pt x="18392" y="21522"/>
                  <a:pt x="18597" y="21479"/>
                  <a:pt x="18762" y="21371"/>
                </a:cubicBezTo>
                <a:lnTo>
                  <a:pt x="20082" y="20505"/>
                </a:lnTo>
                <a:cubicBezTo>
                  <a:pt x="20425" y="20281"/>
                  <a:pt x="20502" y="19847"/>
                  <a:pt x="20252" y="19538"/>
                </a:cubicBezTo>
                <a:lnTo>
                  <a:pt x="14637" y="12602"/>
                </a:lnTo>
                <a:cubicBezTo>
                  <a:pt x="14613" y="12572"/>
                  <a:pt x="14586" y="12546"/>
                  <a:pt x="14559" y="12521"/>
                </a:cubicBezTo>
                <a:lnTo>
                  <a:pt x="14359" y="12340"/>
                </a:lnTo>
                <a:lnTo>
                  <a:pt x="14540" y="12143"/>
                </a:lnTo>
                <a:cubicBezTo>
                  <a:pt x="16964" y="9533"/>
                  <a:pt x="17103" y="5790"/>
                  <a:pt x="14878" y="3042"/>
                </a:cubicBezTo>
                <a:cubicBezTo>
                  <a:pt x="13209" y="980"/>
                  <a:pt x="10569" y="-78"/>
                  <a:pt x="7928" y="4"/>
                </a:cubicBezTo>
                <a:close/>
                <a:moveTo>
                  <a:pt x="7952" y="1548"/>
                </a:moveTo>
                <a:cubicBezTo>
                  <a:pt x="8377" y="1533"/>
                  <a:pt x="8807" y="1556"/>
                  <a:pt x="9237" y="1617"/>
                </a:cubicBezTo>
                <a:cubicBezTo>
                  <a:pt x="10956" y="1861"/>
                  <a:pt x="12466" y="2690"/>
                  <a:pt x="13488" y="3952"/>
                </a:cubicBezTo>
                <a:cubicBezTo>
                  <a:pt x="15601" y="6562"/>
                  <a:pt x="14959" y="10231"/>
                  <a:pt x="12058" y="12131"/>
                </a:cubicBezTo>
                <a:cubicBezTo>
                  <a:pt x="10904" y="12887"/>
                  <a:pt x="9563" y="13250"/>
                  <a:pt x="8234" y="13250"/>
                </a:cubicBezTo>
                <a:cubicBezTo>
                  <a:pt x="6221" y="13250"/>
                  <a:pt x="4235" y="12415"/>
                  <a:pt x="2963" y="10843"/>
                </a:cubicBezTo>
                <a:cubicBezTo>
                  <a:pt x="850" y="8233"/>
                  <a:pt x="1491" y="4565"/>
                  <a:pt x="4393" y="2665"/>
                </a:cubicBezTo>
                <a:cubicBezTo>
                  <a:pt x="5446" y="1976"/>
                  <a:pt x="6677" y="1593"/>
                  <a:pt x="7952" y="1548"/>
                </a:cubicBezTo>
                <a:close/>
              </a:path>
            </a:pathLst>
          </a:custGeom>
          <a:solidFill>
            <a:srgbClr val="FFFFFF"/>
          </a:solidFill>
          <a:ln w="12700">
            <a:miter lim="400000"/>
          </a:ln>
          <a:effectLst>
            <a:outerShdw blurRad="495300" dist="80654" dir="5400000" rotWithShape="0">
              <a:srgbClr val="000000">
                <a:alpha val="43935"/>
              </a:srgbClr>
            </a:outerShdw>
          </a:effectLst>
        </p:spPr>
        <p:txBody>
          <a:bodyPr lIns="50800" tIns="50800" rIns="50800" bIns="50800" anchor="ctr"/>
          <a:lstStyle/>
          <a:p>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Arbeitsblätter können auch veröffentlicht werden!"/>
          <p:cNvSpPr txBox="1"/>
          <p:nvPr/>
        </p:nvSpPr>
        <p:spPr>
          <a:xfrm>
            <a:off x="3085443" y="4749799"/>
            <a:ext cx="6833915" cy="1168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100" b="1">
                <a:solidFill>
                  <a:srgbClr val="FFFFFF"/>
                </a:solidFill>
                <a:latin typeface="Open Sans"/>
                <a:ea typeface="Open Sans"/>
                <a:cs typeface="Open Sans"/>
                <a:sym typeface="Open Sans"/>
              </a:defRPr>
            </a:lvl1pPr>
          </a:lstStyle>
          <a:p>
            <a:r>
              <a:t>Arbeitsblätter können auch veröffentlicht werden!</a:t>
            </a:r>
          </a:p>
        </p:txBody>
      </p:sp>
      <p:pic>
        <p:nvPicPr>
          <p:cNvPr id="187" name="iconmonstr-globe-5-240.png" descr="iconmonstr-globe-5-240.png"/>
          <p:cNvPicPr>
            <a:picLocks noChangeAspect="1"/>
          </p:cNvPicPr>
          <p:nvPr/>
        </p:nvPicPr>
        <p:blipFill>
          <a:blip r:embed="rId2"/>
          <a:stretch>
            <a:fillRect/>
          </a:stretch>
        </p:blipFill>
        <p:spPr>
          <a:xfrm>
            <a:off x="5961417" y="3518684"/>
            <a:ext cx="1081965" cy="1081965"/>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Viele hundert kostenlose Materialien auf dieselbe…"/>
          <p:cNvSpPr txBox="1"/>
          <p:nvPr/>
        </p:nvSpPr>
        <p:spPr>
          <a:xfrm>
            <a:off x="835680" y="8334747"/>
            <a:ext cx="11333440" cy="1092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sz="2900" b="1">
                <a:solidFill>
                  <a:srgbClr val="FFFFFF"/>
                </a:solidFill>
                <a:latin typeface="Open Sans"/>
                <a:ea typeface="Open Sans"/>
                <a:cs typeface="Open Sans"/>
                <a:sym typeface="Open Sans"/>
              </a:defRPr>
            </a:pPr>
            <a:r>
              <a:t>Viele hundert kostenlose Materialien auf dieselbe</a:t>
            </a:r>
          </a:p>
          <a:p>
            <a:pPr algn="ctr">
              <a:defRPr sz="2900" b="1">
                <a:solidFill>
                  <a:srgbClr val="FFFFFF"/>
                </a:solidFill>
                <a:latin typeface="Open Sans"/>
                <a:ea typeface="Open Sans"/>
                <a:cs typeface="Open Sans"/>
                <a:sym typeface="Open Sans"/>
              </a:defRPr>
            </a:pPr>
            <a:r>
              <a:t>Weise nutzen und weiterentwickeln!</a:t>
            </a:r>
          </a:p>
        </p:txBody>
      </p:sp>
      <p:pic>
        <p:nvPicPr>
          <p:cNvPr id="190" name="Screenshot 2020-02-22 15.27.08.png" descr="Screenshot 2020-02-22 15.27.08.png"/>
          <p:cNvPicPr>
            <a:picLocks noChangeAspect="1"/>
          </p:cNvPicPr>
          <p:nvPr/>
        </p:nvPicPr>
        <p:blipFill>
          <a:blip r:embed="rId2"/>
          <a:stretch>
            <a:fillRect/>
          </a:stretch>
        </p:blipFill>
        <p:spPr>
          <a:xfrm>
            <a:off x="0" y="515518"/>
            <a:ext cx="13004801" cy="7405512"/>
          </a:xfrm>
          <a:prstGeom prst="rect">
            <a:avLst/>
          </a:prstGeom>
          <a:ln w="12700">
            <a:miter lim="400000"/>
          </a:ln>
        </p:spPr>
      </p:pic>
      <p:sp>
        <p:nvSpPr>
          <p:cNvPr id="191" name="Linie"/>
          <p:cNvSpPr/>
          <p:nvPr/>
        </p:nvSpPr>
        <p:spPr>
          <a:xfrm flipH="1">
            <a:off x="452642" y="3566109"/>
            <a:ext cx="451745" cy="1687030"/>
          </a:xfrm>
          <a:prstGeom prst="line">
            <a:avLst/>
          </a:prstGeom>
          <a:ln w="114300">
            <a:solidFill>
              <a:srgbClr val="189B1A"/>
            </a:solidFill>
            <a:miter lim="400000"/>
            <a:headEnd type="triangle"/>
          </a:ln>
        </p:spPr>
        <p:txBody>
          <a:bodyPr lIns="50800" tIns="50800" rIns="50800" bIns="50800" anchor="ctr"/>
          <a:lstStyle/>
          <a:p>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Private Kopie erstellen oder…"/>
          <p:cNvSpPr txBox="1"/>
          <p:nvPr/>
        </p:nvSpPr>
        <p:spPr>
          <a:xfrm>
            <a:off x="835680" y="8777469"/>
            <a:ext cx="11333440"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Private Kopie erstellen oder…</a:t>
            </a:r>
          </a:p>
        </p:txBody>
      </p:sp>
      <p:pic>
        <p:nvPicPr>
          <p:cNvPr id="194" name="Screenshot 2020-02-22 15.28.51.png" descr="Screenshot 2020-02-22 15.28.51.png"/>
          <p:cNvPicPr>
            <a:picLocks noChangeAspect="1"/>
          </p:cNvPicPr>
          <p:nvPr/>
        </p:nvPicPr>
        <p:blipFill>
          <a:blip r:embed="rId3"/>
          <a:stretch>
            <a:fillRect/>
          </a:stretch>
        </p:blipFill>
        <p:spPr>
          <a:xfrm>
            <a:off x="-1" y="678659"/>
            <a:ext cx="13004801" cy="7396481"/>
          </a:xfrm>
          <a:prstGeom prst="rect">
            <a:avLst/>
          </a:prstGeom>
          <a:ln w="12700">
            <a:miter lim="400000"/>
          </a:ln>
        </p:spPr>
      </p:pic>
      <p:sp>
        <p:nvSpPr>
          <p:cNvPr id="195" name="„PRIVATE KOPIE AUS DIESER VORLAGE“"/>
          <p:cNvSpPr/>
          <p:nvPr/>
        </p:nvSpPr>
        <p:spPr>
          <a:xfrm>
            <a:off x="4357154" y="2437372"/>
            <a:ext cx="3893654" cy="1703856"/>
          </a:xfrm>
          <a:prstGeom prst="rect">
            <a:avLst/>
          </a:prstGeom>
          <a:solidFill>
            <a:srgbClr val="FFFFFF"/>
          </a:solidFill>
          <a:ln w="12700">
            <a:miter lim="400000"/>
          </a:ln>
          <a:effectLst>
            <a:outerShdw blurRad="495300" dist="80654" dir="5400000" rotWithShape="0">
              <a:srgbClr val="000000">
                <a:alpha val="43935"/>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lgn="ctr">
              <a:defRPr sz="2700"/>
            </a:lvl1pPr>
          </a:lstStyle>
          <a:p>
            <a:r>
              <a:t>„PRIVATE KOPIE AUS DIESER VORLAGE“</a:t>
            </a:r>
          </a:p>
        </p:txBody>
      </p:sp>
      <p:sp>
        <p:nvSpPr>
          <p:cNvPr id="196" name="Linie"/>
          <p:cNvSpPr/>
          <p:nvPr/>
        </p:nvSpPr>
        <p:spPr>
          <a:xfrm flipH="1">
            <a:off x="8162342" y="2449645"/>
            <a:ext cx="1819667" cy="313990"/>
          </a:xfrm>
          <a:prstGeom prst="line">
            <a:avLst/>
          </a:prstGeom>
          <a:ln w="114300">
            <a:solidFill>
              <a:srgbClr val="189B1A"/>
            </a:solidFill>
            <a:miter lim="400000"/>
            <a:headEnd type="triangle"/>
          </a:ln>
        </p:spPr>
        <p:txBody>
          <a:bodyPr lIns="50800" tIns="50800" rIns="50800" bIns="50800" anchor="ctr"/>
          <a:lstStyle/>
          <a:p>
            <a:endParaRPr/>
          </a:p>
        </p:txBody>
      </p:sp>
      <p:sp>
        <p:nvSpPr>
          <p:cNvPr id="197" name="Linie"/>
          <p:cNvSpPr/>
          <p:nvPr/>
        </p:nvSpPr>
        <p:spPr>
          <a:xfrm flipH="1" flipV="1">
            <a:off x="6629343" y="4088340"/>
            <a:ext cx="242192" cy="1060885"/>
          </a:xfrm>
          <a:prstGeom prst="line">
            <a:avLst/>
          </a:prstGeom>
          <a:ln w="114300">
            <a:solidFill>
              <a:srgbClr val="189B1A"/>
            </a:solidFill>
            <a:miter lim="400000"/>
            <a:headEnd type="triangle"/>
          </a:ln>
        </p:spPr>
        <p:txBody>
          <a:bodyPr lIns="50800" tIns="50800" rIns="50800" bIns="50800" anchor="ctr"/>
          <a:lstStyle/>
          <a:p>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 für Schülerinnen und Schüler online bereitstellen…"/>
          <p:cNvSpPr txBox="1"/>
          <p:nvPr/>
        </p:nvSpPr>
        <p:spPr>
          <a:xfrm>
            <a:off x="835680" y="8316865"/>
            <a:ext cx="11333440" cy="1092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sz="2900" b="1">
                <a:solidFill>
                  <a:srgbClr val="FFFFFF"/>
                </a:solidFill>
                <a:latin typeface="Open Sans"/>
                <a:ea typeface="Open Sans"/>
                <a:cs typeface="Open Sans"/>
                <a:sym typeface="Open Sans"/>
              </a:defRPr>
            </a:pPr>
            <a:r>
              <a:t>… für Schülerinnen und Schüler online bereitstellen </a:t>
            </a:r>
          </a:p>
          <a:p>
            <a:pPr algn="ctr">
              <a:defRPr sz="2900" b="1">
                <a:solidFill>
                  <a:srgbClr val="FFFFFF"/>
                </a:solidFill>
                <a:latin typeface="Open Sans"/>
                <a:ea typeface="Open Sans"/>
                <a:cs typeface="Open Sans"/>
                <a:sym typeface="Open Sans"/>
              </a:defRPr>
            </a:pPr>
            <a:r>
              <a:t>(jedoch noch nicht interaktiv!)</a:t>
            </a:r>
          </a:p>
        </p:txBody>
      </p:sp>
      <p:pic>
        <p:nvPicPr>
          <p:cNvPr id="202" name="Screenshot 2020-02-22 15.33.54.png" descr="Screenshot 2020-02-22 15.33.54.png"/>
          <p:cNvPicPr>
            <a:picLocks noChangeAspect="1"/>
          </p:cNvPicPr>
          <p:nvPr/>
        </p:nvPicPr>
        <p:blipFill>
          <a:blip r:embed="rId3"/>
          <a:stretch>
            <a:fillRect/>
          </a:stretch>
        </p:blipFill>
        <p:spPr>
          <a:xfrm>
            <a:off x="0" y="605835"/>
            <a:ext cx="13004801" cy="7495823"/>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Kurze Einführung zu tutory.de…"/>
          <p:cNvSpPr txBox="1">
            <a:spLocks noGrp="1"/>
          </p:cNvSpPr>
          <p:nvPr>
            <p:ph type="ctrTitle"/>
          </p:nvPr>
        </p:nvSpPr>
        <p:spPr>
          <a:xfrm>
            <a:off x="2137022" y="4356628"/>
            <a:ext cx="10464800" cy="1705354"/>
          </a:xfrm>
          <a:prstGeom prst="rect">
            <a:avLst/>
          </a:prstGeom>
        </p:spPr>
        <p:txBody>
          <a:bodyPr anchor="t"/>
          <a:lstStyle/>
          <a:p>
            <a:pPr algn="l">
              <a:defRPr sz="3100" b="1">
                <a:latin typeface="Open Sans"/>
                <a:ea typeface="Open Sans"/>
                <a:cs typeface="Open Sans"/>
                <a:sym typeface="Open Sans"/>
              </a:defRPr>
            </a:pPr>
            <a:r>
              <a:t>Kurze Einführung zu tutory.de</a:t>
            </a:r>
          </a:p>
          <a:p>
            <a:pPr algn="l">
              <a:defRPr sz="2500" b="1">
                <a:latin typeface="Open Sans"/>
                <a:ea typeface="Open Sans"/>
                <a:cs typeface="Open Sans"/>
                <a:sym typeface="Open Sans"/>
              </a:defRPr>
            </a:pPr>
            <a:endParaRPr/>
          </a:p>
          <a:p>
            <a:pPr algn="l">
              <a:defRPr sz="2500" b="1">
                <a:latin typeface="Open Sans"/>
                <a:ea typeface="Open Sans"/>
                <a:cs typeface="Open Sans"/>
                <a:sym typeface="Open Sans"/>
              </a:defRPr>
            </a:pPr>
            <a:r>
              <a:t>Online-Editor für Arbeitsblätter und Dokumente</a:t>
            </a:r>
          </a:p>
        </p:txBody>
      </p:sp>
      <p:sp>
        <p:nvSpPr>
          <p:cNvPr id="89" name="Herzlich Willkommen!"/>
          <p:cNvSpPr txBox="1"/>
          <p:nvPr/>
        </p:nvSpPr>
        <p:spPr>
          <a:xfrm>
            <a:off x="2095606" y="2847606"/>
            <a:ext cx="11393715" cy="8833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lvl1pPr>
              <a:defRPr sz="4600" b="1">
                <a:solidFill>
                  <a:srgbClr val="FFFFFF"/>
                </a:solidFill>
                <a:latin typeface="Open Sans"/>
                <a:ea typeface="Open Sans"/>
                <a:cs typeface="Open Sans"/>
                <a:sym typeface="Open Sans"/>
              </a:defRPr>
            </a:lvl1pPr>
          </a:lstStyle>
          <a:p>
            <a:r>
              <a:t>Herzlich Willkommen!</a:t>
            </a:r>
          </a:p>
        </p:txBody>
      </p:sp>
      <p:pic>
        <p:nvPicPr>
          <p:cNvPr id="90" name="logo tutory blue.png" descr="logo tutory blue.png"/>
          <p:cNvPicPr>
            <a:picLocks noChangeAspect="1"/>
          </p:cNvPicPr>
          <p:nvPr/>
        </p:nvPicPr>
        <p:blipFill>
          <a:blip r:embed="rId3"/>
          <a:stretch>
            <a:fillRect/>
          </a:stretch>
        </p:blipFill>
        <p:spPr>
          <a:xfrm>
            <a:off x="3328940" y="7183902"/>
            <a:ext cx="6346920" cy="2793860"/>
          </a:xfrm>
          <a:prstGeom prst="rect">
            <a:avLst/>
          </a:prstGeom>
          <a:ln w="12700">
            <a:miter lim="400000"/>
          </a:ln>
        </p:spPr>
      </p:pic>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Den tutory-Support finden Sie stets unten rechts!"/>
          <p:cNvSpPr txBox="1"/>
          <p:nvPr/>
        </p:nvSpPr>
        <p:spPr>
          <a:xfrm>
            <a:off x="-78074" y="8826699"/>
            <a:ext cx="13160948"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Den tutory-Support finden Sie stets unten rechts!</a:t>
            </a:r>
          </a:p>
        </p:txBody>
      </p:sp>
      <p:sp>
        <p:nvSpPr>
          <p:cNvPr id="207" name="Und wenn Sie mal nicht weiterkommen:"/>
          <p:cNvSpPr txBox="1"/>
          <p:nvPr/>
        </p:nvSpPr>
        <p:spPr>
          <a:xfrm>
            <a:off x="-78074" y="8302011"/>
            <a:ext cx="12697384"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Und wenn Sie mal nicht weiterkommen:</a:t>
            </a:r>
          </a:p>
        </p:txBody>
      </p:sp>
      <p:pic>
        <p:nvPicPr>
          <p:cNvPr id="208" name="Screenshot 2020-02-22 15.36.52.png" descr="Screenshot 2020-02-22 15.36.52.png"/>
          <p:cNvPicPr>
            <a:picLocks noChangeAspect="1"/>
          </p:cNvPicPr>
          <p:nvPr/>
        </p:nvPicPr>
        <p:blipFill>
          <a:blip r:embed="rId2"/>
          <a:stretch>
            <a:fillRect/>
          </a:stretch>
        </p:blipFill>
        <p:spPr>
          <a:xfrm>
            <a:off x="-7373390" y="-3321640"/>
            <a:ext cx="16089399" cy="9608947"/>
          </a:xfrm>
          <a:prstGeom prst="rect">
            <a:avLst/>
          </a:prstGeom>
          <a:ln w="12700">
            <a:miter lim="400000"/>
          </a:ln>
        </p:spPr>
      </p:pic>
      <p:sp>
        <p:nvSpPr>
          <p:cNvPr id="209" name="Linie"/>
          <p:cNvSpPr/>
          <p:nvPr/>
        </p:nvSpPr>
        <p:spPr>
          <a:xfrm flipV="1">
            <a:off x="8834057" y="5099617"/>
            <a:ext cx="1380327" cy="605020"/>
          </a:xfrm>
          <a:prstGeom prst="line">
            <a:avLst/>
          </a:prstGeom>
          <a:ln w="114300">
            <a:solidFill>
              <a:srgbClr val="189B1A"/>
            </a:solidFill>
            <a:miter lim="400000"/>
            <a:headEnd type="triangle"/>
          </a:ln>
        </p:spPr>
        <p:txBody>
          <a:bodyPr lIns="50800" tIns="50800" rIns="50800" bIns="50800" anchor="ctr"/>
          <a:lstStyle/>
          <a:p>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und mehr im Nutzermenü!"/>
          <p:cNvSpPr txBox="1"/>
          <p:nvPr/>
        </p:nvSpPr>
        <p:spPr>
          <a:xfrm>
            <a:off x="-78074" y="8770809"/>
            <a:ext cx="13160948"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und mehr im Nutzermenü!</a:t>
            </a:r>
          </a:p>
        </p:txBody>
      </p:sp>
      <p:sp>
        <p:nvSpPr>
          <p:cNvPr id="212" name="Linie"/>
          <p:cNvSpPr/>
          <p:nvPr/>
        </p:nvSpPr>
        <p:spPr>
          <a:xfrm flipH="1">
            <a:off x="697576" y="4075103"/>
            <a:ext cx="1843534" cy="436867"/>
          </a:xfrm>
          <a:prstGeom prst="line">
            <a:avLst/>
          </a:prstGeom>
          <a:ln w="114300">
            <a:solidFill>
              <a:srgbClr val="189B1A"/>
            </a:solidFill>
            <a:miter lim="400000"/>
            <a:headEnd type="triangle"/>
          </a:ln>
        </p:spPr>
        <p:txBody>
          <a:bodyPr lIns="50800" tIns="50800" rIns="50800" bIns="50800" anchor="ctr"/>
          <a:lstStyle/>
          <a:p>
            <a:endParaRPr/>
          </a:p>
        </p:txBody>
      </p:sp>
      <p:sp>
        <p:nvSpPr>
          <p:cNvPr id="213" name="Erklärvideos, FAQ, Webinare"/>
          <p:cNvSpPr txBox="1"/>
          <p:nvPr/>
        </p:nvSpPr>
        <p:spPr>
          <a:xfrm>
            <a:off x="153708" y="8148406"/>
            <a:ext cx="12697384" cy="596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2900" b="1">
                <a:solidFill>
                  <a:srgbClr val="FFFFFF"/>
                </a:solidFill>
                <a:latin typeface="Open Sans"/>
                <a:ea typeface="Open Sans"/>
                <a:cs typeface="Open Sans"/>
                <a:sym typeface="Open Sans"/>
              </a:defRPr>
            </a:lvl1pPr>
          </a:lstStyle>
          <a:p>
            <a:r>
              <a:t>Erklärvideos, FAQ, Webinare</a:t>
            </a:r>
          </a:p>
        </p:txBody>
      </p:sp>
      <p:pic>
        <p:nvPicPr>
          <p:cNvPr id="214" name="Screenshot 2020-02-22 15.38.53.png" descr="Screenshot 2020-02-22 15.38.53.png"/>
          <p:cNvPicPr>
            <a:picLocks noChangeAspect="1"/>
          </p:cNvPicPr>
          <p:nvPr/>
        </p:nvPicPr>
        <p:blipFill>
          <a:blip r:embed="rId2"/>
          <a:stretch>
            <a:fillRect/>
          </a:stretch>
        </p:blipFill>
        <p:spPr>
          <a:xfrm>
            <a:off x="2673936" y="238178"/>
            <a:ext cx="13004801" cy="7757725"/>
          </a:xfrm>
          <a:prstGeom prst="rect">
            <a:avLst/>
          </a:prstGeom>
          <a:ln w="12700">
            <a:miter lim="400000"/>
          </a:ln>
        </p:spPr>
      </p:pic>
      <p:sp>
        <p:nvSpPr>
          <p:cNvPr id="215" name="Linie"/>
          <p:cNvSpPr/>
          <p:nvPr/>
        </p:nvSpPr>
        <p:spPr>
          <a:xfrm flipH="1">
            <a:off x="697576" y="3363753"/>
            <a:ext cx="1843533" cy="436866"/>
          </a:xfrm>
          <a:prstGeom prst="line">
            <a:avLst/>
          </a:prstGeom>
          <a:ln w="114300">
            <a:solidFill>
              <a:srgbClr val="189B1A"/>
            </a:solidFill>
            <a:miter lim="400000"/>
            <a:headEnd type="triangle"/>
          </a:ln>
        </p:spPr>
        <p:txBody>
          <a:bodyPr lIns="50800" tIns="50800" rIns="50800" bIns="50800" anchor="ctr"/>
          <a:lstStyle/>
          <a:p>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 name="iconmonstr-text-1-240.png" descr="iconmonstr-text-1-240.png"/>
          <p:cNvPicPr>
            <a:picLocks noChangeAspect="1"/>
          </p:cNvPicPr>
          <p:nvPr/>
        </p:nvPicPr>
        <p:blipFill>
          <a:blip r:embed="rId2"/>
          <a:stretch>
            <a:fillRect/>
          </a:stretch>
        </p:blipFill>
        <p:spPr>
          <a:xfrm>
            <a:off x="7196683" y="3276798"/>
            <a:ext cx="758925" cy="758925"/>
          </a:xfrm>
          <a:prstGeom prst="rect">
            <a:avLst/>
          </a:prstGeom>
          <a:ln w="12700">
            <a:miter lim="400000"/>
          </a:ln>
        </p:spPr>
      </p:pic>
      <p:pic>
        <p:nvPicPr>
          <p:cNvPr id="218" name="iconmonstr-text-3-240.png" descr="iconmonstr-text-3-240.png"/>
          <p:cNvPicPr>
            <a:picLocks noChangeAspect="1"/>
          </p:cNvPicPr>
          <p:nvPr/>
        </p:nvPicPr>
        <p:blipFill>
          <a:blip r:embed="rId3"/>
          <a:stretch>
            <a:fillRect/>
          </a:stretch>
        </p:blipFill>
        <p:spPr>
          <a:xfrm>
            <a:off x="4726152" y="3115278"/>
            <a:ext cx="1081965" cy="1081965"/>
          </a:xfrm>
          <a:prstGeom prst="rect">
            <a:avLst/>
          </a:prstGeom>
          <a:ln w="12700">
            <a:miter lim="400000"/>
          </a:ln>
        </p:spPr>
      </p:pic>
      <p:pic>
        <p:nvPicPr>
          <p:cNvPr id="219" name="iconmonstr-text-21-240.png" descr="iconmonstr-text-21-240.png"/>
          <p:cNvPicPr>
            <a:picLocks noChangeAspect="1"/>
          </p:cNvPicPr>
          <p:nvPr/>
        </p:nvPicPr>
        <p:blipFill>
          <a:blip r:embed="rId4"/>
          <a:stretch>
            <a:fillRect/>
          </a:stretch>
        </p:blipFill>
        <p:spPr>
          <a:xfrm>
            <a:off x="6122937" y="3276798"/>
            <a:ext cx="758926" cy="758925"/>
          </a:xfrm>
          <a:prstGeom prst="rect">
            <a:avLst/>
          </a:prstGeom>
          <a:ln w="12700">
            <a:miter lim="400000"/>
          </a:ln>
        </p:spPr>
      </p:pic>
      <p:sp>
        <p:nvSpPr>
          <p:cNvPr id="220" name="tutory reduziert den Aufwand beim Formatieren und Bereitstellen von Unterrichtsmaterial."/>
          <p:cNvSpPr txBox="1"/>
          <p:nvPr/>
        </p:nvSpPr>
        <p:spPr>
          <a:xfrm>
            <a:off x="2754210" y="4298536"/>
            <a:ext cx="7496380" cy="1701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100" b="1">
                <a:solidFill>
                  <a:srgbClr val="FFFFFF"/>
                </a:solidFill>
                <a:latin typeface="Open Sans"/>
                <a:ea typeface="Open Sans"/>
                <a:cs typeface="Open Sans"/>
                <a:sym typeface="Open Sans"/>
              </a:defRPr>
            </a:lvl1pPr>
          </a:lstStyle>
          <a:p>
            <a:r>
              <a:t>tutory reduziert den Aufwand beim Formatieren und Bereitstellen von Unterrichtsmaterial.</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iconmonstr-idea-2-240.png" descr="iconmonstr-idea-2-240.png"/>
          <p:cNvPicPr>
            <a:picLocks noChangeAspect="1"/>
          </p:cNvPicPr>
          <p:nvPr/>
        </p:nvPicPr>
        <p:blipFill>
          <a:blip r:embed="rId3"/>
          <a:stretch>
            <a:fillRect/>
          </a:stretch>
        </p:blipFill>
        <p:spPr>
          <a:xfrm>
            <a:off x="5985766" y="2860873"/>
            <a:ext cx="1364060" cy="1364060"/>
          </a:xfrm>
          <a:prstGeom prst="rect">
            <a:avLst/>
          </a:prstGeom>
          <a:ln w="12700">
            <a:miter lim="400000"/>
          </a:ln>
        </p:spPr>
      </p:pic>
      <p:sp>
        <p:nvSpPr>
          <p:cNvPr id="223" name="Damit Sie sich voll und ganz auf Inhalt und Methoden fokussieren können!"/>
          <p:cNvSpPr txBox="1"/>
          <p:nvPr/>
        </p:nvSpPr>
        <p:spPr>
          <a:xfrm>
            <a:off x="2283479" y="4292599"/>
            <a:ext cx="8768635" cy="11684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3100" b="1">
                <a:solidFill>
                  <a:srgbClr val="FFFFFF"/>
                </a:solidFill>
                <a:latin typeface="Open Sans"/>
                <a:ea typeface="Open Sans"/>
                <a:cs typeface="Open Sans"/>
                <a:sym typeface="Open Sans"/>
              </a:defRPr>
            </a:lvl1pPr>
          </a:lstStyle>
          <a:p>
            <a:r>
              <a:t>Damit Sie sich voll und ganz auf Inhalt und Methoden fokussieren können!</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Live-Demo">
            <a:hlinkClick r:id="rId3"/>
          </p:cNvPr>
          <p:cNvSpPr txBox="1"/>
          <p:nvPr/>
        </p:nvSpPr>
        <p:spPr>
          <a:xfrm>
            <a:off x="2118082" y="4649261"/>
            <a:ext cx="8768636" cy="1117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sz="5900" b="1">
                <a:solidFill>
                  <a:srgbClr val="FFFFFF"/>
                </a:solidFill>
                <a:latin typeface="Open Sans"/>
                <a:ea typeface="Open Sans"/>
                <a:cs typeface="Open Sans"/>
                <a:sym typeface="Open Sans"/>
              </a:defRPr>
            </a:lvl1pPr>
          </a:lstStyle>
          <a:p>
            <a:r>
              <a:t>Live-Demo</a:t>
            </a:r>
          </a:p>
        </p:txBody>
      </p:sp>
      <p:pic>
        <p:nvPicPr>
          <p:cNvPr id="228" name="logo tutory white.png" descr="logo tutory white.png"/>
          <p:cNvPicPr>
            <a:picLocks noChangeAspect="1"/>
          </p:cNvPicPr>
          <p:nvPr/>
        </p:nvPicPr>
        <p:blipFill>
          <a:blip r:embed="rId4"/>
          <a:stretch>
            <a:fillRect/>
          </a:stretch>
        </p:blipFill>
        <p:spPr>
          <a:xfrm>
            <a:off x="2903133" y="1005529"/>
            <a:ext cx="7198534" cy="3168733"/>
          </a:xfrm>
          <a:prstGeom prst="rect">
            <a:avLst/>
          </a:prstGeom>
          <a:ln w="12700">
            <a:miter lim="400000"/>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Das kennen wir alle:"/>
          <p:cNvSpPr txBox="1"/>
          <p:nvPr/>
        </p:nvSpPr>
        <p:spPr>
          <a:xfrm>
            <a:off x="2937454" y="4533899"/>
            <a:ext cx="7129892"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Das kennen wir alle:</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hteck"/>
          <p:cNvSpPr/>
          <p:nvPr/>
        </p:nvSpPr>
        <p:spPr>
          <a:xfrm>
            <a:off x="4366824" y="1757397"/>
            <a:ext cx="4421788" cy="6171566"/>
          </a:xfrm>
          <a:prstGeom prst="rect">
            <a:avLst/>
          </a:prstGeom>
          <a:solidFill>
            <a:srgbClr val="FFFFFF"/>
          </a:solidFill>
          <a:ln w="12700">
            <a:miter lim="400000"/>
          </a:ln>
          <a:effectLst>
            <a:outerShdw blurRad="190500" dist="139700" dir="5400000" rotWithShape="0">
              <a:srgbClr val="000000"/>
            </a:outerShdw>
          </a:effectLst>
        </p:spPr>
        <p:txBody>
          <a:bodyPr lIns="50800" tIns="50800" rIns="50800" bIns="50800" anchor="ctr"/>
          <a:lstStyle/>
          <a:p>
            <a:pPr>
              <a:defRPr>
                <a:solidFill>
                  <a:srgbClr val="FFFFFF"/>
                </a:solidFill>
              </a:defRPr>
            </a:pPr>
            <a:endParaRPr/>
          </a:p>
        </p:txBody>
      </p:sp>
      <p:sp>
        <p:nvSpPr>
          <p:cNvPr id="99" name="Am Anfang steht: Das leere Blatt."/>
          <p:cNvSpPr txBox="1"/>
          <p:nvPr/>
        </p:nvSpPr>
        <p:spPr>
          <a:xfrm>
            <a:off x="2922391" y="8486588"/>
            <a:ext cx="7310654"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Am Anfang steht: Das leere Blatt.</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Rechteck"/>
          <p:cNvSpPr/>
          <p:nvPr/>
        </p:nvSpPr>
        <p:spPr>
          <a:xfrm>
            <a:off x="4366824" y="1757397"/>
            <a:ext cx="4421788" cy="6171566"/>
          </a:xfrm>
          <a:prstGeom prst="rect">
            <a:avLst/>
          </a:prstGeom>
          <a:solidFill>
            <a:srgbClr val="FFFFFF"/>
          </a:solidFill>
          <a:ln w="12700">
            <a:miter lim="400000"/>
          </a:ln>
          <a:effectLst>
            <a:outerShdw blurRad="190500" dist="139700" dir="5400000" rotWithShape="0">
              <a:srgbClr val="000000"/>
            </a:outerShdw>
          </a:effectLst>
        </p:spPr>
        <p:txBody>
          <a:bodyPr lIns="50800" tIns="50800" rIns="50800" bIns="50800" anchor="ctr"/>
          <a:lstStyle/>
          <a:p>
            <a:pPr>
              <a:defRPr>
                <a:solidFill>
                  <a:srgbClr val="FFFFFF"/>
                </a:solidFill>
              </a:defRPr>
            </a:pPr>
            <a:endParaRPr/>
          </a:p>
        </p:txBody>
      </p:sp>
      <p:sp>
        <p:nvSpPr>
          <p:cNvPr id="104" name="Text"/>
          <p:cNvSpPr txBox="1"/>
          <p:nvPr/>
        </p:nvSpPr>
        <p:spPr>
          <a:xfrm>
            <a:off x="6140002" y="2010973"/>
            <a:ext cx="875433" cy="565858"/>
          </a:xfrm>
          <a:prstGeom prst="rect">
            <a:avLst/>
          </a:prstGeom>
          <a:ln w="12700">
            <a:miter lim="400000"/>
          </a:ln>
        </p:spPr>
        <p:txBody>
          <a:bodyPr wrap="none" lIns="50800" tIns="50800" rIns="50800" bIns="50800" anchor="ctr">
            <a:spAutoFit/>
          </a:bodyPr>
          <a:lstStyle/>
          <a:p>
            <a:pPr>
              <a:defRPr>
                <a:latin typeface="Times New Roman"/>
                <a:ea typeface="Times New Roman"/>
                <a:cs typeface="Times New Roman"/>
                <a:sym typeface="Times New Roman"/>
              </a:defRPr>
            </a:pPr>
            <a:endParaRPr/>
          </a:p>
        </p:txBody>
      </p:sp>
      <p:pic>
        <p:nvPicPr>
          <p:cNvPr id="105" name="Bildschirmfoto 2017-10-29 um 21.25.40.png" descr="Bildschirmfoto 2017-10-29 um 21.25.40.png"/>
          <p:cNvPicPr>
            <a:picLocks noChangeAspect="1"/>
          </p:cNvPicPr>
          <p:nvPr/>
        </p:nvPicPr>
        <p:blipFill>
          <a:blip r:embed="rId3"/>
          <a:stretch>
            <a:fillRect/>
          </a:stretch>
        </p:blipFill>
        <p:spPr>
          <a:xfrm>
            <a:off x="4517576" y="2792581"/>
            <a:ext cx="4120284" cy="4985364"/>
          </a:xfrm>
          <a:prstGeom prst="rect">
            <a:avLst/>
          </a:prstGeom>
          <a:ln w="12700">
            <a:miter lim="400000"/>
          </a:ln>
        </p:spPr>
      </p:pic>
      <p:sp>
        <p:nvSpPr>
          <p:cNvPr id="106" name="Kreis"/>
          <p:cNvSpPr/>
          <p:nvPr/>
        </p:nvSpPr>
        <p:spPr>
          <a:xfrm>
            <a:off x="7493000" y="3465124"/>
            <a:ext cx="1270000" cy="1270001"/>
          </a:xfrm>
          <a:prstGeom prst="ellipse">
            <a:avLst/>
          </a:prstGeom>
          <a:ln w="152400">
            <a:solidFill>
              <a:srgbClr val="FF1506"/>
            </a:solidFill>
            <a:miter lim="400000"/>
          </a:ln>
        </p:spPr>
        <p:txBody>
          <a:bodyPr lIns="50800" tIns="50800" rIns="50800" bIns="50800" anchor="ctr"/>
          <a:lstStyle/>
          <a:p>
            <a:endParaRPr/>
          </a:p>
        </p:txBody>
      </p:sp>
      <p:sp>
        <p:nvSpPr>
          <p:cNvPr id="107" name="Kreis"/>
          <p:cNvSpPr/>
          <p:nvPr/>
        </p:nvSpPr>
        <p:spPr>
          <a:xfrm>
            <a:off x="4368800" y="6048586"/>
            <a:ext cx="1270000" cy="1270001"/>
          </a:xfrm>
          <a:prstGeom prst="ellipse">
            <a:avLst/>
          </a:prstGeom>
          <a:ln w="152400">
            <a:solidFill>
              <a:srgbClr val="FF1506"/>
            </a:solidFill>
            <a:miter lim="400000"/>
          </a:ln>
        </p:spPr>
        <p:txBody>
          <a:bodyPr lIns="50800" tIns="50800" rIns="50800" bIns="50800" anchor="ctr"/>
          <a:lstStyle/>
          <a:p>
            <a:endParaRPr/>
          </a:p>
        </p:txBody>
      </p:sp>
      <p:sp>
        <p:nvSpPr>
          <p:cNvPr id="108" name="Und schnell wird klar:…"/>
          <p:cNvSpPr txBox="1"/>
          <p:nvPr/>
        </p:nvSpPr>
        <p:spPr>
          <a:xfrm>
            <a:off x="910998" y="8164065"/>
            <a:ext cx="11333440" cy="1270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ctr">
              <a:defRPr b="1">
                <a:solidFill>
                  <a:srgbClr val="FFFFFF"/>
                </a:solidFill>
                <a:latin typeface="Open Sans"/>
                <a:ea typeface="Open Sans"/>
                <a:cs typeface="Open Sans"/>
                <a:sym typeface="Open Sans"/>
              </a:defRPr>
            </a:pPr>
            <a:r>
              <a:t>Und schnell wird klar: </a:t>
            </a:r>
          </a:p>
          <a:p>
            <a:pPr algn="ctr">
              <a:defRPr b="1">
                <a:solidFill>
                  <a:srgbClr val="FFFFFF"/>
                </a:solidFill>
                <a:latin typeface="Open Sans"/>
                <a:ea typeface="Open Sans"/>
                <a:cs typeface="Open Sans"/>
                <a:sym typeface="Open Sans"/>
              </a:defRPr>
            </a:pPr>
            <a:r>
              <a:t>Layouten macht keinen Spaß!</a:t>
            </a:r>
          </a:p>
        </p:txBody>
      </p:sp>
      <p:pic>
        <p:nvPicPr>
          <p:cNvPr id="109" name="iconmonstr-smiley-4-240.png" descr="iconmonstr-smiley-4-240.png"/>
          <p:cNvPicPr>
            <a:picLocks noChangeAspect="1"/>
          </p:cNvPicPr>
          <p:nvPr/>
        </p:nvPicPr>
        <p:blipFill>
          <a:blip r:embed="rId4"/>
          <a:stretch>
            <a:fillRect/>
          </a:stretch>
        </p:blipFill>
        <p:spPr>
          <a:xfrm>
            <a:off x="9199626" y="3451531"/>
            <a:ext cx="1297186" cy="1297187"/>
          </a:xfrm>
          <a:prstGeom prst="rect">
            <a:avLst/>
          </a:prstGeom>
          <a:ln w="12700">
            <a:miter lim="400000"/>
          </a:ln>
        </p:spPr>
      </p:pic>
      <p:pic>
        <p:nvPicPr>
          <p:cNvPr id="110" name="iconmonstr-smiley-18-240.png" descr="iconmonstr-smiley-18-240.png"/>
          <p:cNvPicPr>
            <a:picLocks noChangeAspect="1"/>
          </p:cNvPicPr>
          <p:nvPr/>
        </p:nvPicPr>
        <p:blipFill>
          <a:blip r:embed="rId5"/>
          <a:stretch>
            <a:fillRect/>
          </a:stretch>
        </p:blipFill>
        <p:spPr>
          <a:xfrm>
            <a:off x="2511970" y="5961666"/>
            <a:ext cx="1443841" cy="1443841"/>
          </a:xfrm>
          <a:prstGeom prst="rect">
            <a:avLst/>
          </a:prstGeom>
          <a:ln w="12700">
            <a:miter lim="400000"/>
          </a:ln>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 name="Tageslängen und Jahreszeiten.pdf" descr="Tageslängen und Jahreszeiten.pdf"/>
          <p:cNvPicPr>
            <a:picLocks noChangeAspect="1"/>
          </p:cNvPicPr>
          <p:nvPr/>
        </p:nvPicPr>
        <p:blipFill>
          <a:blip r:embed="rId3"/>
          <a:stretch>
            <a:fillRect/>
          </a:stretch>
        </p:blipFill>
        <p:spPr>
          <a:xfrm>
            <a:off x="3799781" y="748523"/>
            <a:ext cx="5405238" cy="7649093"/>
          </a:xfrm>
          <a:prstGeom prst="rect">
            <a:avLst/>
          </a:prstGeom>
          <a:ln w="12700">
            <a:miter lim="400000"/>
          </a:ln>
        </p:spPr>
      </p:pic>
      <p:sp>
        <p:nvSpPr>
          <p:cNvPr id="115" name="Mit tutory geht’s auch ohne Frust!"/>
          <p:cNvSpPr txBox="1"/>
          <p:nvPr/>
        </p:nvSpPr>
        <p:spPr>
          <a:xfrm>
            <a:off x="835680" y="8668649"/>
            <a:ext cx="1133344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Mit tutory geht’s auch ohne Frust!</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Screenshot 2020-02-22 15.21.07.png" descr="Screenshot 2020-02-22 15.21.07.png"/>
          <p:cNvPicPr>
            <a:picLocks noChangeAspect="1"/>
          </p:cNvPicPr>
          <p:nvPr/>
        </p:nvPicPr>
        <p:blipFill>
          <a:blip r:embed="rId3"/>
          <a:stretch>
            <a:fillRect/>
          </a:stretch>
        </p:blipFill>
        <p:spPr>
          <a:xfrm>
            <a:off x="0" y="717485"/>
            <a:ext cx="13004801" cy="7766757"/>
          </a:xfrm>
          <a:prstGeom prst="rect">
            <a:avLst/>
          </a:prstGeom>
          <a:ln w="12700">
            <a:miter lim="400000"/>
          </a:ln>
        </p:spPr>
      </p:pic>
      <p:sp>
        <p:nvSpPr>
          <p:cNvPr id="125" name="Verbindungslinie"/>
          <p:cNvSpPr/>
          <p:nvPr/>
        </p:nvSpPr>
        <p:spPr>
          <a:xfrm>
            <a:off x="1442915" y="3782120"/>
            <a:ext cx="5065835" cy="821566"/>
          </a:xfrm>
          <a:custGeom>
            <a:avLst/>
            <a:gdLst/>
            <a:ahLst/>
            <a:cxnLst>
              <a:cxn ang="0">
                <a:pos x="wd2" y="hd2"/>
              </a:cxn>
              <a:cxn ang="5400000">
                <a:pos x="wd2" y="hd2"/>
              </a:cxn>
              <a:cxn ang="10800000">
                <a:pos x="wd2" y="hd2"/>
              </a:cxn>
              <a:cxn ang="16200000">
                <a:pos x="wd2" y="hd2"/>
              </a:cxn>
            </a:cxnLst>
            <a:rect l="0" t="0" r="r" b="b"/>
            <a:pathLst>
              <a:path w="21600" h="16821" extrusionOk="0">
                <a:moveTo>
                  <a:pt x="0" y="6374"/>
                </a:moveTo>
                <a:cubicBezTo>
                  <a:pt x="7507" y="-4779"/>
                  <a:pt x="14707" y="-1297"/>
                  <a:pt x="21600" y="16821"/>
                </a:cubicBezTo>
              </a:path>
            </a:pathLst>
          </a:custGeom>
          <a:ln w="139700">
            <a:solidFill>
              <a:srgbClr val="00BE71"/>
            </a:solidFill>
            <a:miter lim="400000"/>
            <a:tailEnd type="triangle"/>
          </a:ln>
          <a:effectLst>
            <a:outerShdw blurRad="495300" dist="80654" dir="5400000" rotWithShape="0">
              <a:srgbClr val="000000">
                <a:alpha val="43935"/>
              </a:srgbClr>
            </a:outerShdw>
          </a:effectLst>
        </p:spPr>
        <p:txBody>
          <a:bodyPr/>
          <a:lstStyle/>
          <a:p>
            <a:endParaRPr/>
          </a:p>
        </p:txBody>
      </p:sp>
      <p:sp>
        <p:nvSpPr>
          <p:cNvPr id="121" name="Rechteck"/>
          <p:cNvSpPr/>
          <p:nvPr/>
        </p:nvSpPr>
        <p:spPr>
          <a:xfrm>
            <a:off x="4850186" y="4465626"/>
            <a:ext cx="3400572" cy="1162179"/>
          </a:xfrm>
          <a:prstGeom prst="rect">
            <a:avLst/>
          </a:prstGeom>
          <a:solidFill>
            <a:srgbClr val="00BE71">
              <a:alpha val="41513"/>
            </a:srgbClr>
          </a:solidFill>
          <a:ln w="12700">
            <a:miter lim="400000"/>
          </a:ln>
        </p:spPr>
        <p:txBody>
          <a:bodyPr lIns="50800" tIns="50800" rIns="50800" bIns="50800" anchor="ctr"/>
          <a:lstStyle/>
          <a:p>
            <a:pPr>
              <a:defRPr>
                <a:solidFill>
                  <a:schemeClr val="accent3">
                    <a:hueOff val="-499813"/>
                    <a:satOff val="-5228"/>
                    <a:lumOff val="24899"/>
                  </a:schemeClr>
                </a:solidFill>
              </a:defRPr>
            </a:pPr>
            <a:endParaRPr/>
          </a:p>
        </p:txBody>
      </p:sp>
      <p:sp>
        <p:nvSpPr>
          <p:cNvPr id="126" name="Verbindungslinie"/>
          <p:cNvSpPr/>
          <p:nvPr/>
        </p:nvSpPr>
        <p:spPr>
          <a:xfrm>
            <a:off x="1654747" y="5453754"/>
            <a:ext cx="6621064" cy="24848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977" y="11771"/>
                  <a:pt x="12177" y="18971"/>
                  <a:pt x="21600" y="21600"/>
                </a:cubicBezTo>
              </a:path>
            </a:pathLst>
          </a:custGeom>
          <a:ln w="139700">
            <a:solidFill>
              <a:srgbClr val="00BE71"/>
            </a:solidFill>
            <a:miter lim="400000"/>
            <a:tailEnd type="triangle"/>
          </a:ln>
          <a:effectLst>
            <a:outerShdw blurRad="495300" dist="80654" dir="5400000" rotWithShape="0">
              <a:srgbClr val="000000">
                <a:alpha val="43935"/>
              </a:srgbClr>
            </a:outerShdw>
          </a:effectLst>
        </p:spPr>
        <p:txBody>
          <a:bodyPr/>
          <a:lstStyle/>
          <a:p>
            <a:endParaRPr/>
          </a:p>
        </p:txBody>
      </p:sp>
      <p:sp>
        <p:nvSpPr>
          <p:cNvPr id="123" name="Rechteck"/>
          <p:cNvSpPr/>
          <p:nvPr/>
        </p:nvSpPr>
        <p:spPr>
          <a:xfrm>
            <a:off x="8396587" y="7223042"/>
            <a:ext cx="1436437" cy="1162179"/>
          </a:xfrm>
          <a:prstGeom prst="rect">
            <a:avLst/>
          </a:prstGeom>
          <a:solidFill>
            <a:srgbClr val="00BE71">
              <a:alpha val="36951"/>
            </a:srgbClr>
          </a:solidFill>
          <a:ln w="12700">
            <a:miter lim="400000"/>
          </a:ln>
        </p:spPr>
        <p:txBody>
          <a:bodyPr lIns="50800" tIns="50800" rIns="50800" bIns="50800" anchor="ctr"/>
          <a:lstStyle/>
          <a:p>
            <a:pPr>
              <a:defRPr>
                <a:solidFill>
                  <a:schemeClr val="accent3">
                    <a:hueOff val="-499813"/>
                    <a:satOff val="-5228"/>
                    <a:lumOff val="24899"/>
                  </a:schemeClr>
                </a:solidFill>
              </a:defRPr>
            </a:pPr>
            <a:endParaRPr/>
          </a:p>
        </p:txBody>
      </p:sp>
      <p:sp>
        <p:nvSpPr>
          <p:cNvPr id="124" name="Einzelne Bausteine per Drag&amp;Drop bewegen"/>
          <p:cNvSpPr txBox="1"/>
          <p:nvPr/>
        </p:nvSpPr>
        <p:spPr>
          <a:xfrm>
            <a:off x="835680" y="8650833"/>
            <a:ext cx="1133344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Einzelne Bausteine per Drag&amp;Drop bewegen</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 name="Bildschirmfoto 2017-10-29 um 21.59.23.png" descr="Bildschirmfoto 2017-10-29 um 21.59.23.png"/>
          <p:cNvPicPr>
            <a:picLocks noChangeAspect="1"/>
          </p:cNvPicPr>
          <p:nvPr/>
        </p:nvPicPr>
        <p:blipFill>
          <a:blip r:embed="rId2"/>
          <a:stretch>
            <a:fillRect/>
          </a:stretch>
        </p:blipFill>
        <p:spPr>
          <a:xfrm>
            <a:off x="1313433" y="2087924"/>
            <a:ext cx="10698313" cy="5577752"/>
          </a:xfrm>
          <a:prstGeom prst="rect">
            <a:avLst/>
          </a:prstGeom>
          <a:ln w="12700">
            <a:miter lim="400000"/>
          </a:ln>
        </p:spPr>
      </p:pic>
      <p:sp>
        <p:nvSpPr>
          <p:cNvPr id="131" name="Am Baustein: Bearbeiten, Duplizieren, Löschen"/>
          <p:cNvSpPr txBox="1"/>
          <p:nvPr/>
        </p:nvSpPr>
        <p:spPr>
          <a:xfrm>
            <a:off x="995869" y="8364825"/>
            <a:ext cx="1133344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Am Baustein: Bearbeiten, Duplizieren, Löschen</a:t>
            </a:r>
          </a:p>
        </p:txBody>
      </p:sp>
      <p:sp>
        <p:nvSpPr>
          <p:cNvPr id="132" name="Rechteck"/>
          <p:cNvSpPr/>
          <p:nvPr/>
        </p:nvSpPr>
        <p:spPr>
          <a:xfrm>
            <a:off x="968925" y="2087924"/>
            <a:ext cx="11168550" cy="85978"/>
          </a:xfrm>
          <a:prstGeom prst="rect">
            <a:avLst/>
          </a:prstGeom>
          <a:solidFill>
            <a:srgbClr val="276689"/>
          </a:solidFill>
          <a:ln w="12700">
            <a:miter lim="400000"/>
          </a:ln>
        </p:spPr>
        <p:txBody>
          <a:bodyPr lIns="50800" tIns="50800" rIns="50800" bIns="50800" anchor="ctr"/>
          <a:lstStyle/>
          <a:p>
            <a:endParaRPr/>
          </a:p>
        </p:txBody>
      </p:sp>
      <p:pic>
        <p:nvPicPr>
          <p:cNvPr id="133" name="iconmonstr-magnifier-7-240.png" descr="iconmonstr-magnifier-7-240.png"/>
          <p:cNvPicPr>
            <a:picLocks noChangeAspect="1"/>
          </p:cNvPicPr>
          <p:nvPr/>
        </p:nvPicPr>
        <p:blipFill>
          <a:blip r:embed="rId3"/>
          <a:stretch>
            <a:fillRect/>
          </a:stretch>
        </p:blipFill>
        <p:spPr>
          <a:xfrm>
            <a:off x="6074743" y="509785"/>
            <a:ext cx="1175693" cy="1175694"/>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 name="Bildschirmfoto 2017-10-29 um 21.59.23.png" descr="Bildschirmfoto 2017-10-29 um 21.59.23.png"/>
          <p:cNvPicPr>
            <a:picLocks noChangeAspect="1"/>
          </p:cNvPicPr>
          <p:nvPr/>
        </p:nvPicPr>
        <p:blipFill>
          <a:blip r:embed="rId2"/>
          <a:stretch>
            <a:fillRect/>
          </a:stretch>
        </p:blipFill>
        <p:spPr>
          <a:xfrm>
            <a:off x="1313433" y="2087924"/>
            <a:ext cx="10698313" cy="5577752"/>
          </a:xfrm>
          <a:prstGeom prst="rect">
            <a:avLst/>
          </a:prstGeom>
          <a:ln w="12700">
            <a:miter lim="400000"/>
          </a:ln>
        </p:spPr>
      </p:pic>
      <p:sp>
        <p:nvSpPr>
          <p:cNvPr id="136" name="Abgerundetes Rechteck"/>
          <p:cNvSpPr/>
          <p:nvPr/>
        </p:nvSpPr>
        <p:spPr>
          <a:xfrm>
            <a:off x="3353138" y="3613234"/>
            <a:ext cx="6153067" cy="1792056"/>
          </a:xfrm>
          <a:prstGeom prst="roundRect">
            <a:avLst>
              <a:gd name="adj" fmla="val 15000"/>
            </a:avLst>
          </a:prstGeom>
          <a:solidFill>
            <a:srgbClr val="A6AAA8">
              <a:alpha val="57287"/>
            </a:srgbClr>
          </a:solidFill>
          <a:ln w="12700">
            <a:miter lim="400000"/>
          </a:ln>
        </p:spPr>
        <p:txBody>
          <a:bodyPr lIns="50800" tIns="50800" rIns="50800" bIns="50800" anchor="ctr"/>
          <a:lstStyle/>
          <a:p>
            <a:endParaRPr/>
          </a:p>
        </p:txBody>
      </p:sp>
      <p:pic>
        <p:nvPicPr>
          <p:cNvPr id="137" name="iconmonstr-trash-can-16-240.png" descr="iconmonstr-trash-can-16-240.png"/>
          <p:cNvPicPr>
            <a:picLocks noChangeAspect="1"/>
          </p:cNvPicPr>
          <p:nvPr/>
        </p:nvPicPr>
        <p:blipFill>
          <a:blip r:embed="rId3"/>
          <a:stretch>
            <a:fillRect/>
          </a:stretch>
        </p:blipFill>
        <p:spPr>
          <a:xfrm>
            <a:off x="5797817" y="3804679"/>
            <a:ext cx="1409166" cy="1409166"/>
          </a:xfrm>
          <a:prstGeom prst="rect">
            <a:avLst/>
          </a:prstGeom>
          <a:ln w="12700">
            <a:miter lim="400000"/>
          </a:ln>
        </p:spPr>
      </p:pic>
      <p:sp>
        <p:nvSpPr>
          <p:cNvPr id="138" name="Rechteck"/>
          <p:cNvSpPr/>
          <p:nvPr/>
        </p:nvSpPr>
        <p:spPr>
          <a:xfrm>
            <a:off x="968925" y="2087924"/>
            <a:ext cx="11168550" cy="85978"/>
          </a:xfrm>
          <a:prstGeom prst="rect">
            <a:avLst/>
          </a:prstGeom>
          <a:solidFill>
            <a:srgbClr val="276689"/>
          </a:solidFill>
          <a:ln w="12700">
            <a:miter lim="400000"/>
          </a:ln>
        </p:spPr>
        <p:txBody>
          <a:bodyPr lIns="50800" tIns="50800" rIns="50800" bIns="50800" anchor="ctr"/>
          <a:lstStyle/>
          <a:p>
            <a:endParaRPr/>
          </a:p>
        </p:txBody>
      </p:sp>
      <p:pic>
        <p:nvPicPr>
          <p:cNvPr id="139" name="iconmonstr-magnifier-7-240.png" descr="iconmonstr-magnifier-7-240.png"/>
          <p:cNvPicPr>
            <a:picLocks noChangeAspect="1"/>
          </p:cNvPicPr>
          <p:nvPr/>
        </p:nvPicPr>
        <p:blipFill>
          <a:blip r:embed="rId4"/>
          <a:stretch>
            <a:fillRect/>
          </a:stretch>
        </p:blipFill>
        <p:spPr>
          <a:xfrm>
            <a:off x="6074743" y="509785"/>
            <a:ext cx="1175693" cy="1175694"/>
          </a:xfrm>
          <a:prstGeom prst="rect">
            <a:avLst/>
          </a:prstGeom>
          <a:ln w="12700">
            <a:miter lim="400000"/>
          </a:ln>
        </p:spPr>
      </p:pic>
      <p:sp>
        <p:nvSpPr>
          <p:cNvPr id="140" name="Am Baustein: Bearbeiten, Duplizieren, Löschen"/>
          <p:cNvSpPr txBox="1"/>
          <p:nvPr/>
        </p:nvSpPr>
        <p:spPr>
          <a:xfrm>
            <a:off x="995869" y="8364825"/>
            <a:ext cx="11333440" cy="685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defRPr b="1">
                <a:solidFill>
                  <a:srgbClr val="FFFFFF"/>
                </a:solidFill>
                <a:latin typeface="Open Sans"/>
                <a:ea typeface="Open Sans"/>
                <a:cs typeface="Open Sans"/>
                <a:sym typeface="Open Sans"/>
              </a:defRPr>
            </a:lvl1pPr>
          </a:lstStyle>
          <a:p>
            <a:r>
              <a:t>Am Baustein: Bearbeiten, Duplizieren, Löschen</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13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2" nodeType="afterEffect">
                                  <p:stCondLst>
                                    <p:cond delay="0"/>
                                  </p:stCondLst>
                                  <p:iterate>
                                    <p:tmAbs val="0"/>
                                  </p:iterate>
                                  <p:childTnLst>
                                    <p:set>
                                      <p:cBhvr>
                                        <p:cTn id="9" fill="hold"/>
                                        <p:tgtEl>
                                          <p:spTgt spid="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1" animBg="1" advAuto="0"/>
      <p:bldP spid="137" grpId="2" animBg="1" advAuto="0"/>
    </p:bldLst>
  </p:timing>
</p:sld>
</file>

<file path=ppt/theme/theme1.xml><?xml version="1.0" encoding="utf-8"?>
<a:theme xmlns:a="http://schemas.openxmlformats.org/drawingml/2006/main" name="Black">
  <a:themeElements>
    <a:clrScheme name="Benutzerdefiniert 8">
      <a:dk1>
        <a:srgbClr val="374545"/>
      </a:dk1>
      <a:lt1>
        <a:srgbClr val="000000"/>
      </a:lt1>
      <a:dk2>
        <a:srgbClr val="53585F"/>
      </a:dk2>
      <a:lt2>
        <a:srgbClr val="DCDEE0"/>
      </a:lt2>
      <a:accent1>
        <a:srgbClr val="0065C1"/>
      </a:accent1>
      <a:accent2>
        <a:srgbClr val="00A6AC"/>
      </a:accent2>
      <a:accent3>
        <a:srgbClr val="308B16"/>
      </a:accent3>
      <a:accent4>
        <a:srgbClr val="BC8027"/>
      </a:accent4>
      <a:accent5>
        <a:srgbClr val="971817"/>
      </a:accent5>
      <a:accent6>
        <a:srgbClr val="5747C1"/>
      </a:accent6>
      <a:hlink>
        <a:srgbClr val="FEFFFF"/>
      </a:hlink>
      <a:folHlink>
        <a:srgbClr val="FF9200"/>
      </a:folHlink>
    </a:clrScheme>
    <a:fontScheme name="Black">
      <a:majorFont>
        <a:latin typeface="Core Sans M 65 Bold"/>
        <a:ea typeface="Core Sans M 65 Bold"/>
        <a:cs typeface="Core Sans M 65 Bold"/>
      </a:majorFont>
      <a:minorFont>
        <a:latin typeface="Core Sans M 65 Bold"/>
        <a:ea typeface="Core Sans M 65 Bold"/>
        <a:cs typeface="Core Sans M 65 Bold"/>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276689"/>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a:themeElements>
    <a:clrScheme name="Black">
      <a:dk1>
        <a:srgbClr val="000000"/>
      </a:dk1>
      <a:lt1>
        <a:srgbClr val="FFFFFF"/>
      </a:lt1>
      <a:dk2>
        <a:srgbClr val="53585F"/>
      </a:dk2>
      <a:lt2>
        <a:srgbClr val="DCDEE0"/>
      </a:lt2>
      <a:accent1>
        <a:srgbClr val="0065C1"/>
      </a:accent1>
      <a:accent2>
        <a:srgbClr val="00A6AC"/>
      </a:accent2>
      <a:accent3>
        <a:srgbClr val="308B16"/>
      </a:accent3>
      <a:accent4>
        <a:srgbClr val="BC8027"/>
      </a:accent4>
      <a:accent5>
        <a:srgbClr val="971817"/>
      </a:accent5>
      <a:accent6>
        <a:srgbClr val="5747C1"/>
      </a:accent6>
      <a:hlink>
        <a:srgbClr val="0000FF"/>
      </a:hlink>
      <a:folHlink>
        <a:srgbClr val="FF00FF"/>
      </a:folHlink>
    </a:clrScheme>
    <a:fontScheme name="Black">
      <a:majorFont>
        <a:latin typeface="Core Sans M 65 Bold"/>
        <a:ea typeface="Core Sans M 65 Bold"/>
        <a:cs typeface="Core Sans M 65 Bold"/>
      </a:majorFont>
      <a:minorFont>
        <a:latin typeface="Core Sans M 65 Bold"/>
        <a:ea typeface="Core Sans M 65 Bold"/>
        <a:cs typeface="Core Sans M 65 Bold"/>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276689"/>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584200" rtl="0" fontAlgn="auto" latinLnBrk="0" hangingPunct="0">
          <a:lnSpc>
            <a:spcPct val="100000"/>
          </a:lnSpc>
          <a:spcBef>
            <a:spcPts val="0"/>
          </a:spcBef>
          <a:spcAft>
            <a:spcPts val="0"/>
          </a:spcAft>
          <a:buClrTx/>
          <a:buSzTx/>
          <a:buFontTx/>
          <a:buNone/>
          <a:tabLst/>
          <a:defRPr kumimoji="0" sz="3400" b="0" i="0" u="none" strike="noStrike" cap="none" spc="0" normalizeH="0" baseline="0">
            <a:ln>
              <a:noFill/>
            </a:ln>
            <a:solidFill>
              <a:srgbClr val="374545"/>
            </a:solidFill>
            <a:effectLst/>
            <a:uFillTx/>
            <a:latin typeface="+mn-lt"/>
            <a:ea typeface="+mn-ea"/>
            <a:cs typeface="+mn-cs"/>
            <a:sym typeface="Core Sans M 65 Bold"/>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369</Words>
  <Application>Microsoft Macintosh PowerPoint</Application>
  <PresentationFormat>Benutzerdefiniert</PresentationFormat>
  <Paragraphs>47</Paragraphs>
  <Slides>24</Slides>
  <Notes>12</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24</vt:i4>
      </vt:variant>
    </vt:vector>
  </HeadingPairs>
  <TitlesOfParts>
    <vt:vector size="31" baseType="lpstr">
      <vt:lpstr>Core Sans M 65 Bold</vt:lpstr>
      <vt:lpstr>Gill Sans</vt:lpstr>
      <vt:lpstr>Helvetica Light</vt:lpstr>
      <vt:lpstr>Helvetica Neue</vt:lpstr>
      <vt:lpstr>Open Sans</vt:lpstr>
      <vt:lpstr>Times New Roman</vt:lpstr>
      <vt:lpstr>Black</vt:lpstr>
      <vt:lpstr>PowerPoint-Präsentation</vt:lpstr>
      <vt:lpstr>Kurze Einführung zu tutory.de  Online-Editor für Arbeitsblätter und Dokumente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cp:lastModifiedBy>thomas.haubner@googlemail.com</cp:lastModifiedBy>
  <cp:revision>1</cp:revision>
  <dcterms:modified xsi:type="dcterms:W3CDTF">2020-02-25T13:17:29Z</dcterms:modified>
</cp:coreProperties>
</file>