
<file path=[Content_Types].xml><?xml version="1.0" encoding="utf-8"?>
<Types xmlns="http://schemas.openxmlformats.org/package/2006/content-types">
  <Default Extension="png" ContentType="image/png"/>
  <Default Extension="rels" ContentType="application/vnd.openxmlformats-package.relationships+xml"/>
  <Default Extension="tif" ContentType="image/ti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3400" b="0" i="0" u="none" strike="noStrike" cap="none" spc="0" normalizeH="0" baseline="0">
        <a:ln>
          <a:noFill/>
        </a:ln>
        <a:solidFill>
          <a:srgbClr val="374545"/>
        </a:solidFill>
        <a:effectLst/>
        <a:uFillTx/>
        <a:latin typeface="+mn-lt"/>
        <a:ea typeface="+mn-ea"/>
        <a:cs typeface="+mn-cs"/>
        <a:sym typeface="Core Sans M 65 Bold"/>
      </a:defRPr>
    </a:lvl1pPr>
    <a:lvl2pPr marL="0" marR="0" indent="228600" algn="l" defTabSz="584200" rtl="0" fontAlgn="auto" latinLnBrk="0" hangingPunct="0">
      <a:lnSpc>
        <a:spcPct val="100000"/>
      </a:lnSpc>
      <a:spcBef>
        <a:spcPts val="0"/>
      </a:spcBef>
      <a:spcAft>
        <a:spcPts val="0"/>
      </a:spcAft>
      <a:buClrTx/>
      <a:buSzTx/>
      <a:buFontTx/>
      <a:buNone/>
      <a:tabLst/>
      <a:defRPr kumimoji="0" sz="3400" b="0" i="0" u="none" strike="noStrike" cap="none" spc="0" normalizeH="0" baseline="0">
        <a:ln>
          <a:noFill/>
        </a:ln>
        <a:solidFill>
          <a:srgbClr val="374545"/>
        </a:solidFill>
        <a:effectLst/>
        <a:uFillTx/>
        <a:latin typeface="+mn-lt"/>
        <a:ea typeface="+mn-ea"/>
        <a:cs typeface="+mn-cs"/>
        <a:sym typeface="Core Sans M 65 Bold"/>
      </a:defRPr>
    </a:lvl2pPr>
    <a:lvl3pPr marL="0" marR="0" indent="457200" algn="l" defTabSz="584200" rtl="0" fontAlgn="auto" latinLnBrk="0" hangingPunct="0">
      <a:lnSpc>
        <a:spcPct val="100000"/>
      </a:lnSpc>
      <a:spcBef>
        <a:spcPts val="0"/>
      </a:spcBef>
      <a:spcAft>
        <a:spcPts val="0"/>
      </a:spcAft>
      <a:buClrTx/>
      <a:buSzTx/>
      <a:buFontTx/>
      <a:buNone/>
      <a:tabLst/>
      <a:defRPr kumimoji="0" sz="3400" b="0" i="0" u="none" strike="noStrike" cap="none" spc="0" normalizeH="0" baseline="0">
        <a:ln>
          <a:noFill/>
        </a:ln>
        <a:solidFill>
          <a:srgbClr val="374545"/>
        </a:solidFill>
        <a:effectLst/>
        <a:uFillTx/>
        <a:latin typeface="+mn-lt"/>
        <a:ea typeface="+mn-ea"/>
        <a:cs typeface="+mn-cs"/>
        <a:sym typeface="Core Sans M 65 Bold"/>
      </a:defRPr>
    </a:lvl3pPr>
    <a:lvl4pPr marL="0" marR="0" indent="685800" algn="l" defTabSz="584200" rtl="0" fontAlgn="auto" latinLnBrk="0" hangingPunct="0">
      <a:lnSpc>
        <a:spcPct val="100000"/>
      </a:lnSpc>
      <a:spcBef>
        <a:spcPts val="0"/>
      </a:spcBef>
      <a:spcAft>
        <a:spcPts val="0"/>
      </a:spcAft>
      <a:buClrTx/>
      <a:buSzTx/>
      <a:buFontTx/>
      <a:buNone/>
      <a:tabLst/>
      <a:defRPr kumimoji="0" sz="3400" b="0" i="0" u="none" strike="noStrike" cap="none" spc="0" normalizeH="0" baseline="0">
        <a:ln>
          <a:noFill/>
        </a:ln>
        <a:solidFill>
          <a:srgbClr val="374545"/>
        </a:solidFill>
        <a:effectLst/>
        <a:uFillTx/>
        <a:latin typeface="+mn-lt"/>
        <a:ea typeface="+mn-ea"/>
        <a:cs typeface="+mn-cs"/>
        <a:sym typeface="Core Sans M 65 Bold"/>
      </a:defRPr>
    </a:lvl4pPr>
    <a:lvl5pPr marL="0" marR="0" indent="914400" algn="l" defTabSz="584200" rtl="0" fontAlgn="auto" latinLnBrk="0" hangingPunct="0">
      <a:lnSpc>
        <a:spcPct val="100000"/>
      </a:lnSpc>
      <a:spcBef>
        <a:spcPts val="0"/>
      </a:spcBef>
      <a:spcAft>
        <a:spcPts val="0"/>
      </a:spcAft>
      <a:buClrTx/>
      <a:buSzTx/>
      <a:buFontTx/>
      <a:buNone/>
      <a:tabLst/>
      <a:defRPr kumimoji="0" sz="3400" b="0" i="0" u="none" strike="noStrike" cap="none" spc="0" normalizeH="0" baseline="0">
        <a:ln>
          <a:noFill/>
        </a:ln>
        <a:solidFill>
          <a:srgbClr val="374545"/>
        </a:solidFill>
        <a:effectLst/>
        <a:uFillTx/>
        <a:latin typeface="+mn-lt"/>
        <a:ea typeface="+mn-ea"/>
        <a:cs typeface="+mn-cs"/>
        <a:sym typeface="Core Sans M 65 Bold"/>
      </a:defRPr>
    </a:lvl5pPr>
    <a:lvl6pPr marL="0" marR="0" indent="1143000" algn="l" defTabSz="584200" rtl="0" fontAlgn="auto" latinLnBrk="0" hangingPunct="0">
      <a:lnSpc>
        <a:spcPct val="100000"/>
      </a:lnSpc>
      <a:spcBef>
        <a:spcPts val="0"/>
      </a:spcBef>
      <a:spcAft>
        <a:spcPts val="0"/>
      </a:spcAft>
      <a:buClrTx/>
      <a:buSzTx/>
      <a:buFontTx/>
      <a:buNone/>
      <a:tabLst/>
      <a:defRPr kumimoji="0" sz="3400" b="0" i="0" u="none" strike="noStrike" cap="none" spc="0" normalizeH="0" baseline="0">
        <a:ln>
          <a:noFill/>
        </a:ln>
        <a:solidFill>
          <a:srgbClr val="374545"/>
        </a:solidFill>
        <a:effectLst/>
        <a:uFillTx/>
        <a:latin typeface="+mn-lt"/>
        <a:ea typeface="+mn-ea"/>
        <a:cs typeface="+mn-cs"/>
        <a:sym typeface="Core Sans M 65 Bold"/>
      </a:defRPr>
    </a:lvl6pPr>
    <a:lvl7pPr marL="0" marR="0" indent="1371600" algn="l" defTabSz="584200" rtl="0" fontAlgn="auto" latinLnBrk="0" hangingPunct="0">
      <a:lnSpc>
        <a:spcPct val="100000"/>
      </a:lnSpc>
      <a:spcBef>
        <a:spcPts val="0"/>
      </a:spcBef>
      <a:spcAft>
        <a:spcPts val="0"/>
      </a:spcAft>
      <a:buClrTx/>
      <a:buSzTx/>
      <a:buFontTx/>
      <a:buNone/>
      <a:tabLst/>
      <a:defRPr kumimoji="0" sz="3400" b="0" i="0" u="none" strike="noStrike" cap="none" spc="0" normalizeH="0" baseline="0">
        <a:ln>
          <a:noFill/>
        </a:ln>
        <a:solidFill>
          <a:srgbClr val="374545"/>
        </a:solidFill>
        <a:effectLst/>
        <a:uFillTx/>
        <a:latin typeface="+mn-lt"/>
        <a:ea typeface="+mn-ea"/>
        <a:cs typeface="+mn-cs"/>
        <a:sym typeface="Core Sans M 65 Bold"/>
      </a:defRPr>
    </a:lvl7pPr>
    <a:lvl8pPr marL="0" marR="0" indent="1600200" algn="l" defTabSz="584200" rtl="0" fontAlgn="auto" latinLnBrk="0" hangingPunct="0">
      <a:lnSpc>
        <a:spcPct val="100000"/>
      </a:lnSpc>
      <a:spcBef>
        <a:spcPts val="0"/>
      </a:spcBef>
      <a:spcAft>
        <a:spcPts val="0"/>
      </a:spcAft>
      <a:buClrTx/>
      <a:buSzTx/>
      <a:buFontTx/>
      <a:buNone/>
      <a:tabLst/>
      <a:defRPr kumimoji="0" sz="3400" b="0" i="0" u="none" strike="noStrike" cap="none" spc="0" normalizeH="0" baseline="0">
        <a:ln>
          <a:noFill/>
        </a:ln>
        <a:solidFill>
          <a:srgbClr val="374545"/>
        </a:solidFill>
        <a:effectLst/>
        <a:uFillTx/>
        <a:latin typeface="+mn-lt"/>
        <a:ea typeface="+mn-ea"/>
        <a:cs typeface="+mn-cs"/>
        <a:sym typeface="Core Sans M 65 Bold"/>
      </a:defRPr>
    </a:lvl8pPr>
    <a:lvl9pPr marL="0" marR="0" indent="1828800" algn="l" defTabSz="584200" rtl="0" fontAlgn="auto" latinLnBrk="0" hangingPunct="0">
      <a:lnSpc>
        <a:spcPct val="100000"/>
      </a:lnSpc>
      <a:spcBef>
        <a:spcPts val="0"/>
      </a:spcBef>
      <a:spcAft>
        <a:spcPts val="0"/>
      </a:spcAft>
      <a:buClrTx/>
      <a:buSzTx/>
      <a:buFontTx/>
      <a:buNone/>
      <a:tabLst/>
      <a:defRPr kumimoji="0" sz="3400" b="0" i="0" u="none" strike="noStrike" cap="none" spc="0" normalizeH="0" baseline="0">
        <a:ln>
          <a:noFill/>
        </a:ln>
        <a:solidFill>
          <a:srgbClr val="374545"/>
        </a:solidFill>
        <a:effectLst/>
        <a:uFillTx/>
        <a:latin typeface="+mn-lt"/>
        <a:ea typeface="+mn-ea"/>
        <a:cs typeface="+mn-cs"/>
        <a:sym typeface="Core Sans M 65 Bold"/>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Light"/>
          <a:ea typeface="Helvetica Light"/>
          <a:cs typeface="Helvetica Light"/>
        </a:font>
        <a:srgbClr val="FFFFFF"/>
      </a:tcTxStyle>
      <a:tcStyle>
        <a:tcBdr>
          <a:left>
            <a:ln w="12700" cap="flat">
              <a:solidFill>
                <a:srgbClr val="D6D7D6"/>
              </a:solidFill>
              <a:prstDash val="solid"/>
              <a:miter lim="400000"/>
            </a:ln>
          </a:left>
          <a:right>
            <a:ln w="12700" cap="flat">
              <a:solidFill>
                <a:srgbClr val="D6D7D6"/>
              </a:solidFill>
              <a:prstDash val="solid"/>
              <a:miter lim="400000"/>
            </a:ln>
          </a:right>
          <a:top>
            <a:ln w="12700" cap="flat">
              <a:solidFill>
                <a:srgbClr val="D6D7D6"/>
              </a:solidFill>
              <a:prstDash val="solid"/>
              <a:miter lim="400000"/>
            </a:ln>
          </a:top>
          <a:bottom>
            <a:ln w="12700" cap="flat">
              <a:solidFill>
                <a:srgbClr val="D6D7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noFill/>
        </a:fill>
      </a:tcStyle>
    </a:wholeTbl>
    <a:band2H>
      <a:tcTxStyle/>
      <a:tcStyle>
        <a:tcBdr/>
        <a:fill>
          <a:solidFill>
            <a:srgbClr val="73C0FC">
              <a:alpha val="26000"/>
            </a:srgbClr>
          </a:solidFill>
        </a:fill>
      </a:tcStyle>
    </a:band2H>
    <a:firstCol>
      <a:tcTxStyle b="off" i="off">
        <a:font>
          <a:latin typeface="Helvetica Light"/>
          <a:ea typeface="Helvetica Light"/>
          <a:cs typeface="Helvetica Light"/>
        </a:font>
        <a:srgbClr val="FFFFFF"/>
      </a:tcTxStyle>
      <a:tcStyle>
        <a:tcBdr>
          <a:left>
            <a:ln w="12700" cap="flat">
              <a:solidFill>
                <a:srgbClr val="D6D6D6"/>
              </a:solidFill>
              <a:prstDash val="solid"/>
              <a:miter lim="400000"/>
            </a:ln>
          </a:left>
          <a:right>
            <a:ln w="25400" cap="flat">
              <a:solidFill>
                <a:srgbClr val="D6D7D6"/>
              </a:solidFill>
              <a:prstDash val="solid"/>
              <a:miter lim="400000"/>
            </a:ln>
          </a:right>
          <a:top>
            <a:ln w="12700" cap="flat">
              <a:solidFill>
                <a:srgbClr val="D6D7D6"/>
              </a:solidFill>
              <a:prstDash val="solid"/>
              <a:miter lim="400000"/>
            </a:ln>
          </a:top>
          <a:bottom>
            <a:ln w="12700" cap="flat">
              <a:solidFill>
                <a:srgbClr val="D6D7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solidFill>
            <a:schemeClr val="accent1">
              <a:hueOff val="-136794"/>
              <a:satOff val="-2150"/>
              <a:lumOff val="15693"/>
            </a:schemeClr>
          </a:solidFill>
        </a:fill>
      </a:tcStyle>
    </a:firstCol>
    <a:lastRow>
      <a:tcTxStyle b="off" i="off">
        <a:font>
          <a:latin typeface="Helvetica Light"/>
          <a:ea typeface="Helvetica Light"/>
          <a:cs typeface="Helvetica Light"/>
        </a:font>
        <a:srgbClr val="FFFFFF"/>
      </a:tcTxStyle>
      <a:tcStyle>
        <a:tcBdr>
          <a:left>
            <a:ln w="12700" cap="flat">
              <a:solidFill>
                <a:srgbClr val="D6D7D6"/>
              </a:solidFill>
              <a:prstDash val="solid"/>
              <a:miter lim="400000"/>
            </a:ln>
          </a:left>
          <a:right>
            <a:ln w="12700" cap="flat">
              <a:solidFill>
                <a:srgbClr val="D6D7D6"/>
              </a:solidFill>
              <a:prstDash val="solid"/>
              <a:miter lim="400000"/>
            </a:ln>
          </a:right>
          <a:top>
            <a:ln w="25400" cap="flat">
              <a:solidFill>
                <a:srgbClr val="D6D7D6"/>
              </a:solidFill>
              <a:prstDash val="solid"/>
              <a:miter lim="400000"/>
            </a:ln>
          </a:top>
          <a:bottom>
            <a:ln w="12700" cap="flat">
              <a:solidFill>
                <a:srgbClr val="D6D6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solidFill>
            <a:schemeClr val="accent1"/>
          </a:solidFill>
        </a:fill>
      </a:tcStyle>
    </a:lastRow>
    <a:firstRow>
      <a:tcTxStyle b="off" i="off">
        <a:font>
          <a:latin typeface="Helvetica Light"/>
          <a:ea typeface="Helvetica Light"/>
          <a:cs typeface="Helvetica Light"/>
        </a:font>
        <a:srgbClr val="FFFFFF"/>
      </a:tcTxStyle>
      <a:tcStyle>
        <a:tcBdr>
          <a:left>
            <a:ln w="12700" cap="flat">
              <a:solidFill>
                <a:srgbClr val="D6D7D6"/>
              </a:solidFill>
              <a:prstDash val="solid"/>
              <a:miter lim="400000"/>
            </a:ln>
          </a:left>
          <a:right>
            <a:ln w="12700" cap="flat">
              <a:solidFill>
                <a:srgbClr val="D6D7D6"/>
              </a:solidFill>
              <a:prstDash val="solid"/>
              <a:miter lim="400000"/>
            </a:ln>
          </a:right>
          <a:top>
            <a:ln w="12700" cap="flat">
              <a:solidFill>
                <a:srgbClr val="D6D6D6"/>
              </a:solidFill>
              <a:prstDash val="solid"/>
              <a:miter lim="400000"/>
            </a:ln>
          </a:top>
          <a:bottom>
            <a:ln w="25400" cap="flat">
              <a:solidFill>
                <a:srgbClr val="D6D7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solidFill>
            <a:schemeClr val="accent1"/>
          </a:solidFill>
        </a:fill>
      </a:tcStyle>
    </a:firstRow>
  </a:tblStyle>
  <a:tblStyle styleId="{C7B018BB-80A7-4F77-B60F-C8B233D01FF8}" styleName="">
    <a:tblBg/>
    <a:wholeTbl>
      <a:tcTxStyle b="off" i="off">
        <a:font>
          <a:latin typeface="Helvetica Light"/>
          <a:ea typeface="Helvetica Light"/>
          <a:cs typeface="Helvetica Light"/>
        </a:font>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929292"/>
              </a:solidFill>
              <a:prstDash val="solid"/>
              <a:miter lim="400000"/>
            </a:ln>
          </a:top>
          <a:bottom>
            <a:ln w="12700" cap="flat">
              <a:solidFill>
                <a:srgbClr val="929292"/>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noFill/>
        </a:fill>
      </a:tcStyle>
    </a:wholeTbl>
    <a:band2H>
      <a:tcTxStyle/>
      <a:tcStyle>
        <a:tcBdr/>
        <a:fill>
          <a:solidFill>
            <a:srgbClr val="8EA5CB">
              <a:alpha val="25000"/>
            </a:srgbClr>
          </a:solidFill>
        </a:fill>
      </a:tcStyle>
    </a:band2H>
    <a:firstCol>
      <a:tcTxStyle b="off" i="off">
        <a:font>
          <a:latin typeface="Helvetica Light"/>
          <a:ea typeface="Helvetica Light"/>
          <a:cs typeface="Helvetica Light"/>
        </a:font>
        <a:srgbClr val="FFFFFF"/>
      </a:tcTxStyle>
      <a:tcStyle>
        <a:tcBdr>
          <a:left>
            <a:ln w="12700" cap="flat">
              <a:noFill/>
              <a:miter lim="400000"/>
            </a:ln>
          </a:left>
          <a:right>
            <a:ln w="25400" cap="flat">
              <a:solidFill>
                <a:srgbClr val="929292"/>
              </a:solidFill>
              <a:prstDash val="solid"/>
              <a:miter lim="400000"/>
            </a:ln>
          </a:right>
          <a:top>
            <a:ln w="25400" cap="flat">
              <a:solidFill>
                <a:srgbClr val="929292"/>
              </a:solidFill>
              <a:prstDash val="solid"/>
              <a:miter lim="400000"/>
            </a:ln>
          </a:top>
          <a:bottom>
            <a:ln w="25400" cap="flat">
              <a:solidFill>
                <a:srgbClr val="929292"/>
              </a:solidFill>
              <a:prstDash val="solid"/>
              <a:miter lim="400000"/>
            </a:ln>
          </a:bottom>
          <a:insideH>
            <a:ln w="25400" cap="flat">
              <a:solidFill>
                <a:srgbClr val="929292"/>
              </a:solidFill>
              <a:prstDash val="solid"/>
              <a:miter lim="400000"/>
            </a:ln>
          </a:insideH>
          <a:insideV>
            <a:ln w="25400" cap="flat">
              <a:solidFill>
                <a:srgbClr val="929292"/>
              </a:solidFill>
              <a:prstDash val="solid"/>
              <a:miter lim="400000"/>
            </a:ln>
          </a:insideV>
        </a:tcBdr>
        <a:fill>
          <a:solidFill>
            <a:srgbClr val="53585F"/>
          </a:solidFill>
        </a:fill>
      </a:tcStyle>
    </a:firstCol>
    <a:lastRow>
      <a:tcTxStyle b="off" i="off">
        <a:font>
          <a:latin typeface="Helvetica Light"/>
          <a:ea typeface="Helvetica Light"/>
          <a:cs typeface="Helvetica Light"/>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25400" cap="flat">
              <a:solidFill>
                <a:srgbClr val="929292"/>
              </a:solidFill>
              <a:prstDash val="solid"/>
              <a:miter lim="400000"/>
            </a:ln>
          </a:insideH>
          <a:insideV>
            <a:ln w="12700" cap="flat">
              <a:noFill/>
              <a:miter lim="400000"/>
            </a:ln>
          </a:insideV>
        </a:tcBdr>
        <a:fill>
          <a:solidFill>
            <a:srgbClr val="004CB9"/>
          </a:solidFill>
        </a:fill>
      </a:tcStyle>
    </a:lastRow>
    <a:firstRow>
      <a:tcTxStyle b="off" i="off">
        <a:font>
          <a:latin typeface="Helvetica Light"/>
          <a:ea typeface="Helvetica Light"/>
          <a:cs typeface="Helvetica Light"/>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25400" cap="flat">
              <a:solidFill>
                <a:srgbClr val="929292"/>
              </a:solidFill>
              <a:prstDash val="solid"/>
              <a:miter lim="400000"/>
            </a:ln>
          </a:insideH>
          <a:insideV>
            <a:ln w="12700" cap="flat">
              <a:noFill/>
              <a:miter lim="400000"/>
            </a:ln>
          </a:insideV>
        </a:tcBdr>
        <a:fill>
          <a:solidFill>
            <a:srgbClr val="004CB9"/>
          </a:solidFill>
        </a:fill>
      </a:tcStyle>
    </a:firstRow>
  </a:tblStyle>
  <a:tblStyle styleId="{EEE7283C-3CF3-47DC-8721-378D4A62B228}" styleName="">
    <a:tblBg/>
    <a:wholeTbl>
      <a:tcTxStyle b="off" i="off">
        <a:font>
          <a:latin typeface="Helvetica Light"/>
          <a:ea typeface="Helvetica Light"/>
          <a:cs typeface="Helvetica Light"/>
        </a:font>
        <a:srgbClr val="FFFFFF"/>
      </a:tcTxStyle>
      <a:tcStyle>
        <a:tcBdr>
          <a:left>
            <a:ln w="12700" cap="flat">
              <a:solidFill>
                <a:srgbClr val="AAAAAA"/>
              </a:solidFill>
              <a:prstDash val="solid"/>
              <a:miter lim="400000"/>
            </a:ln>
          </a:left>
          <a:right>
            <a:ln w="12700" cap="flat">
              <a:solidFill>
                <a:srgbClr val="AAAAAA"/>
              </a:solidFill>
              <a:prstDash val="solid"/>
              <a:miter lim="400000"/>
            </a:ln>
          </a:right>
          <a:top>
            <a:ln w="12700" cap="flat">
              <a:solidFill>
                <a:srgbClr val="AAAAAA"/>
              </a:solidFill>
              <a:prstDash val="solid"/>
              <a:miter lim="400000"/>
            </a:ln>
          </a:top>
          <a:bottom>
            <a:ln w="12700" cap="flat">
              <a:solidFill>
                <a:srgbClr val="AAAAAA"/>
              </a:solidFill>
              <a:prstDash val="solid"/>
              <a:miter lim="400000"/>
            </a:ln>
          </a:bottom>
          <a:insideH>
            <a:ln w="12700" cap="flat">
              <a:solidFill>
                <a:srgbClr val="AAAAAA"/>
              </a:solidFill>
              <a:prstDash val="solid"/>
              <a:miter lim="400000"/>
            </a:ln>
          </a:insideH>
          <a:insideV>
            <a:ln w="12700" cap="flat">
              <a:solidFill>
                <a:srgbClr val="AAAAAA"/>
              </a:solidFill>
              <a:prstDash val="solid"/>
              <a:miter lim="400000"/>
            </a:ln>
          </a:insideV>
        </a:tcBdr>
        <a:fill>
          <a:noFill/>
        </a:fill>
      </a:tcStyle>
    </a:wholeTbl>
    <a:band2H>
      <a:tcTxStyle/>
      <a:tcStyle>
        <a:tcBdr/>
        <a:fill>
          <a:solidFill>
            <a:schemeClr val="accent3">
              <a:alpha val="35000"/>
            </a:schemeClr>
          </a:solidFill>
        </a:fill>
      </a:tcStyle>
    </a:band2H>
    <a:firstCol>
      <a:tcTxStyle b="off" i="off">
        <a:font>
          <a:latin typeface="Helvetica Light"/>
          <a:ea typeface="Helvetica Light"/>
          <a:cs typeface="Helvetica Light"/>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25400" cap="flat">
              <a:solidFill>
                <a:srgbClr val="CBCBCB"/>
              </a:solidFill>
              <a:prstDash val="solid"/>
              <a:miter lim="400000"/>
            </a:ln>
          </a:insideV>
        </a:tcBdr>
        <a:fill>
          <a:solidFill>
            <a:srgbClr val="2D7132"/>
          </a:solidFill>
        </a:fill>
      </a:tcStyle>
    </a:firstCol>
    <a:lastRow>
      <a:tcTxStyle b="off" i="off">
        <a:font>
          <a:latin typeface="Helvetica Light"/>
          <a:ea typeface="Helvetica Light"/>
          <a:cs typeface="Helvetica Light"/>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25400" cap="flat">
              <a:solidFill>
                <a:srgbClr val="CBCBCB"/>
              </a:solidFill>
              <a:prstDash val="solid"/>
              <a:miter lim="400000"/>
            </a:ln>
          </a:insideH>
          <a:insideV>
            <a:ln w="12700" cap="flat">
              <a:noFill/>
              <a:miter lim="400000"/>
            </a:ln>
          </a:insideV>
        </a:tcBdr>
        <a:fill>
          <a:solidFill>
            <a:schemeClr val="accent3"/>
          </a:solidFill>
        </a:fill>
      </a:tcStyle>
    </a:lastRow>
    <a:firstRow>
      <a:tcTxStyle b="off" i="off">
        <a:font>
          <a:latin typeface="Helvetica Light"/>
          <a:ea typeface="Helvetica Light"/>
          <a:cs typeface="Helvetica Light"/>
        </a:font>
        <a:srgbClr val="FFFFFF"/>
      </a:tcTxStyle>
      <a:tcStyle>
        <a:tcBdr>
          <a:left>
            <a:ln w="12700" cap="flat">
              <a:noFill/>
              <a:miter lim="400000"/>
            </a:ln>
          </a:left>
          <a:right>
            <a:ln w="12700" cap="flat">
              <a:noFill/>
              <a:miter lim="400000"/>
            </a:ln>
          </a:right>
          <a:top>
            <a:ln w="12700" cap="flat">
              <a:noFill/>
              <a:miter lim="400000"/>
            </a:ln>
          </a:top>
          <a:bottom>
            <a:ln w="25400" cap="flat">
              <a:noFill/>
              <a:miter lim="400000"/>
            </a:ln>
          </a:bottom>
          <a:insideH>
            <a:ln w="25400" cap="flat">
              <a:solidFill>
                <a:srgbClr val="CBCBCB"/>
              </a:solidFill>
              <a:prstDash val="solid"/>
              <a:miter lim="400000"/>
            </a:ln>
          </a:insideH>
          <a:insideV>
            <a:ln w="12700" cap="flat">
              <a:noFill/>
              <a:miter lim="400000"/>
            </a:ln>
          </a:insideV>
        </a:tcBdr>
        <a:fill>
          <a:solidFill>
            <a:schemeClr val="accent3"/>
          </a:solidFill>
        </a:fill>
      </a:tcStyle>
    </a:firstRow>
  </a:tblStyle>
  <a:tblStyle styleId="{CF821DB8-F4EB-4A41-A1BA-3FCAFE7338EE}" styleName="">
    <a:tblBg/>
    <a:wholeTbl>
      <a:tcTxStyle b="off" i="off">
        <a:font>
          <a:latin typeface="Helvetica Light"/>
          <a:ea typeface="Helvetica Light"/>
          <a:cs typeface="Helvetica Light"/>
        </a:font>
        <a:srgbClr val="FFFFFF"/>
      </a:tcTxStyle>
      <a:tcStyle>
        <a:tcBdr>
          <a:left>
            <a:ln w="12700" cap="flat">
              <a:solidFill>
                <a:srgbClr val="D6D7D6"/>
              </a:solidFill>
              <a:prstDash val="solid"/>
              <a:miter lim="400000"/>
            </a:ln>
          </a:left>
          <a:right>
            <a:ln w="12700" cap="flat">
              <a:solidFill>
                <a:srgbClr val="D6D7D6"/>
              </a:solidFill>
              <a:prstDash val="solid"/>
              <a:miter lim="400000"/>
            </a:ln>
          </a:right>
          <a:top>
            <a:ln w="12700" cap="flat">
              <a:solidFill>
                <a:srgbClr val="D6D7D6"/>
              </a:solidFill>
              <a:prstDash val="solid"/>
              <a:miter lim="400000"/>
            </a:ln>
          </a:top>
          <a:bottom>
            <a:ln w="12700" cap="flat">
              <a:solidFill>
                <a:srgbClr val="D6D7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noFill/>
        </a:fill>
      </a:tcStyle>
    </a:wholeTbl>
    <a:band2H>
      <a:tcTxStyle/>
      <a:tcStyle>
        <a:tcBdr/>
        <a:fill>
          <a:solidFill>
            <a:srgbClr val="797A7C">
              <a:alpha val="30000"/>
            </a:srgbClr>
          </a:solidFill>
        </a:fill>
      </a:tcStyle>
    </a:band2H>
    <a:firstCol>
      <a:tcTxStyle b="off" i="off">
        <a:font>
          <a:latin typeface="Helvetica Light"/>
          <a:ea typeface="Helvetica Light"/>
          <a:cs typeface="Helvetica Light"/>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25400" cap="flat">
              <a:solidFill>
                <a:srgbClr val="D6D7D6"/>
              </a:solidFill>
              <a:prstDash val="solid"/>
              <a:miter lim="400000"/>
            </a:ln>
          </a:insideV>
        </a:tcBdr>
        <a:fill>
          <a:solidFill>
            <a:srgbClr val="BF630E"/>
          </a:solidFill>
        </a:fill>
      </a:tcStyle>
    </a:firstCol>
    <a:lastRow>
      <a:tcTxStyle b="off" i="off">
        <a:font>
          <a:latin typeface="Helvetica Light"/>
          <a:ea typeface="Helvetica Light"/>
          <a:cs typeface="Helvetica Light"/>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25400" cap="flat">
              <a:solidFill>
                <a:srgbClr val="D6D7D6"/>
              </a:solidFill>
              <a:prstDash val="solid"/>
              <a:miter lim="400000"/>
            </a:ln>
          </a:insideH>
          <a:insideV>
            <a:ln w="12700" cap="flat">
              <a:noFill/>
              <a:miter lim="400000"/>
            </a:ln>
          </a:insideV>
        </a:tcBdr>
        <a:fill>
          <a:solidFill>
            <a:srgbClr val="9B4407"/>
          </a:solidFill>
        </a:fill>
      </a:tcStyle>
    </a:lastRow>
    <a:firstRow>
      <a:tcTxStyle b="off" i="off">
        <a:font>
          <a:latin typeface="Helvetica Light"/>
          <a:ea typeface="Helvetica Light"/>
          <a:cs typeface="Helvetica Light"/>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25400" cap="flat">
              <a:solidFill>
                <a:srgbClr val="D6D7D6"/>
              </a:solidFill>
              <a:prstDash val="solid"/>
              <a:miter lim="400000"/>
            </a:ln>
          </a:insideH>
          <a:insideV>
            <a:ln w="12700" cap="flat">
              <a:noFill/>
              <a:miter lim="400000"/>
            </a:ln>
          </a:insideV>
        </a:tcBdr>
        <a:fill>
          <a:solidFill>
            <a:srgbClr val="9B4407"/>
          </a:solidFill>
        </a:fill>
      </a:tcStyle>
    </a:firstRow>
  </a:tblStyle>
  <a:tblStyle styleId="{33BA23B1-9221-436E-865A-0063620EA4FD}" styleName="">
    <a:tblBg/>
    <a:wholeTbl>
      <a:tcTxStyle b="off" i="off">
        <a:font>
          <a:latin typeface="Helvetica Light"/>
          <a:ea typeface="Helvetica Light"/>
          <a:cs typeface="Helvetica Light"/>
        </a:font>
        <a:srgbClr val="FFFFFF"/>
      </a:tcTxStyle>
      <a:tcStyle>
        <a:tcBdr>
          <a:left>
            <a:ln w="12700" cap="flat">
              <a:solidFill>
                <a:srgbClr val="909090"/>
              </a:solidFill>
              <a:prstDash val="solid"/>
              <a:miter lim="400000"/>
            </a:ln>
          </a:left>
          <a:right>
            <a:ln w="12700" cap="flat">
              <a:solidFill>
                <a:srgbClr val="909090"/>
              </a:solidFill>
              <a:prstDash val="solid"/>
              <a:miter lim="400000"/>
            </a:ln>
          </a:right>
          <a:top>
            <a:ln w="12700" cap="flat">
              <a:solidFill>
                <a:srgbClr val="909090"/>
              </a:solidFill>
              <a:prstDash val="solid"/>
              <a:miter lim="400000"/>
            </a:ln>
          </a:top>
          <a:bottom>
            <a:ln w="12700" cap="flat">
              <a:solidFill>
                <a:srgbClr val="909090"/>
              </a:solidFill>
              <a:prstDash val="solid"/>
              <a:miter lim="400000"/>
            </a:ln>
          </a:bottom>
          <a:insideH>
            <a:ln w="12700" cap="flat">
              <a:solidFill>
                <a:srgbClr val="909090"/>
              </a:solidFill>
              <a:prstDash val="solid"/>
              <a:miter lim="400000"/>
            </a:ln>
          </a:insideH>
          <a:insideV>
            <a:ln w="12700" cap="flat">
              <a:solidFill>
                <a:srgbClr val="909090"/>
              </a:solidFill>
              <a:prstDash val="solid"/>
              <a:miter lim="400000"/>
            </a:ln>
          </a:insideV>
        </a:tcBdr>
        <a:fill>
          <a:noFill/>
        </a:fill>
      </a:tcStyle>
    </a:wholeTbl>
    <a:band2H>
      <a:tcTxStyle/>
      <a:tcStyle>
        <a:tcBdr/>
        <a:fill>
          <a:solidFill>
            <a:srgbClr val="797A7C">
              <a:alpha val="30000"/>
            </a:srgbClr>
          </a:solidFill>
        </a:fill>
      </a:tcStyle>
    </a:band2H>
    <a:firstCol>
      <a:tcTxStyle b="off" i="off">
        <a:font>
          <a:latin typeface="Helvetica Light"/>
          <a:ea typeface="Helvetica Light"/>
          <a:cs typeface="Helvetica Light"/>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25400" cap="flat">
              <a:solidFill>
                <a:srgbClr val="D6D7D6"/>
              </a:solidFill>
              <a:prstDash val="solid"/>
              <a:miter lim="400000"/>
            </a:ln>
          </a:insideV>
        </a:tcBdr>
        <a:fill>
          <a:solidFill>
            <a:srgbClr val="1F2428"/>
          </a:solidFill>
        </a:fill>
      </a:tcStyle>
    </a:firstCol>
    <a:lastRow>
      <a:tcTxStyle b="off" i="off">
        <a:font>
          <a:latin typeface="Helvetica Light"/>
          <a:ea typeface="Helvetica Light"/>
          <a:cs typeface="Helvetica Light"/>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25400" cap="flat">
              <a:solidFill>
                <a:srgbClr val="D6D7D6"/>
              </a:solidFill>
              <a:prstDash val="solid"/>
              <a:miter lim="400000"/>
            </a:ln>
          </a:insideH>
          <a:insideV>
            <a:ln w="12700" cap="flat">
              <a:noFill/>
              <a:miter lim="400000"/>
            </a:ln>
          </a:insideV>
        </a:tcBdr>
        <a:fill>
          <a:solidFill>
            <a:srgbClr val="484B4C"/>
          </a:solidFill>
        </a:fill>
      </a:tcStyle>
    </a:lastRow>
    <a:firstRow>
      <a:tcTxStyle b="off" i="off">
        <a:font>
          <a:latin typeface="Helvetica Light"/>
          <a:ea typeface="Helvetica Light"/>
          <a:cs typeface="Helvetica Light"/>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25400" cap="flat">
              <a:solidFill>
                <a:srgbClr val="D6D7D6"/>
              </a:solidFill>
              <a:prstDash val="solid"/>
              <a:miter lim="400000"/>
            </a:ln>
          </a:insideH>
          <a:insideV>
            <a:ln w="12700" cap="flat">
              <a:noFill/>
              <a:miter lim="400000"/>
            </a:ln>
          </a:insideV>
        </a:tcBdr>
        <a:fill>
          <a:solidFill>
            <a:srgbClr val="484B4C"/>
          </a:solidFill>
        </a:fill>
      </a:tcStyle>
    </a:firstRow>
  </a:tblStyle>
  <a:tblStyle styleId="{2708684C-4D16-4618-839F-0558EEFCDFE6}" styleName="">
    <a:tblBg/>
    <a:wholeTbl>
      <a:tcTxStyle b="off" i="off">
        <a:font>
          <a:latin typeface="Helvetica Light"/>
          <a:ea typeface="Helvetica Light"/>
          <a:cs typeface="Helvetica Light"/>
        </a:font>
        <a:srgbClr val="FFFFFF"/>
      </a:tcTxStyle>
      <a:tcStyle>
        <a:tcBdr>
          <a:left>
            <a:ln w="12700" cap="flat">
              <a:solidFill>
                <a:srgbClr val="929292"/>
              </a:solidFill>
              <a:custDash>
                <a:ds d="200000" sp="200000"/>
              </a:custDash>
              <a:miter lim="400000"/>
            </a:ln>
          </a:left>
          <a:right>
            <a:ln w="12700" cap="flat">
              <a:solidFill>
                <a:srgbClr val="929292"/>
              </a:solidFill>
              <a:custDash>
                <a:ds d="200000" sp="200000"/>
              </a:custDash>
              <a:miter lim="400000"/>
            </a:ln>
          </a:right>
          <a:top>
            <a:ln w="12700" cap="flat">
              <a:solidFill>
                <a:srgbClr val="929292"/>
              </a:solidFill>
              <a:custDash>
                <a:ds d="200000" sp="200000"/>
              </a:custDash>
              <a:miter lim="400000"/>
            </a:ln>
          </a:top>
          <a:bottom>
            <a:ln w="12700" cap="flat">
              <a:solidFill>
                <a:srgbClr val="929292"/>
              </a:solidFill>
              <a:custDash>
                <a:ds d="200000" sp="200000"/>
              </a:custDash>
              <a:miter lim="400000"/>
            </a:ln>
          </a:bottom>
          <a:insideH>
            <a:ln w="12700" cap="flat">
              <a:solidFill>
                <a:srgbClr val="929292"/>
              </a:solidFill>
              <a:custDash>
                <a:ds d="200000" sp="200000"/>
              </a:custDash>
              <a:miter lim="400000"/>
            </a:ln>
          </a:insideH>
          <a:insideV>
            <a:ln w="12700" cap="flat">
              <a:solidFill>
                <a:srgbClr val="929292"/>
              </a:solidFill>
              <a:custDash>
                <a:ds d="200000" sp="200000"/>
              </a:custDash>
              <a:miter lim="400000"/>
            </a:ln>
          </a:insideV>
        </a:tcBdr>
        <a:fill>
          <a:noFill/>
        </a:fill>
      </a:tcStyle>
    </a:wholeTbl>
    <a:band2H>
      <a:tcTxStyle/>
      <a:tcStyle>
        <a:tcBdr/>
        <a:fill>
          <a:solidFill>
            <a:srgbClr val="797A7C">
              <a:alpha val="30000"/>
            </a:srgbClr>
          </a:solidFill>
        </a:fill>
      </a:tcStyle>
    </a:band2H>
    <a:firstCol>
      <a:tcTxStyle b="on" i="off">
        <a:font>
          <a:latin typeface="Helvetica"/>
          <a:ea typeface="Helvetica"/>
          <a:cs typeface="Helvetica"/>
        </a:font>
        <a:srgbClr val="FFFFFF"/>
      </a:tcTxStyle>
      <a:tcStyle>
        <a:tcBdr>
          <a:left>
            <a:ln w="12700" cap="flat">
              <a:noFill/>
              <a:miter lim="400000"/>
            </a:ln>
          </a:left>
          <a:right>
            <a:ln w="25400" cap="flat">
              <a:solidFill>
                <a:srgbClr val="929292"/>
              </a:solidFill>
              <a:prstDash val="solid"/>
              <a:miter lim="400000"/>
            </a:ln>
          </a:right>
          <a:top>
            <a:ln w="25400" cap="flat">
              <a:solidFill>
                <a:srgbClr val="929292"/>
              </a:solidFill>
              <a:prstDash val="solid"/>
              <a:miter lim="400000"/>
            </a:ln>
          </a:top>
          <a:bottom>
            <a:ln w="25400" cap="flat">
              <a:solidFill>
                <a:srgbClr val="929292"/>
              </a:solidFill>
              <a:prstDash val="solid"/>
              <a:miter lim="400000"/>
            </a:ln>
          </a:bottom>
          <a:insideH>
            <a:ln w="25400" cap="flat">
              <a:solidFill>
                <a:srgbClr val="929292"/>
              </a:solidFill>
              <a:prstDash val="solid"/>
              <a:miter lim="400000"/>
            </a:ln>
          </a:insideH>
          <a:insideV>
            <a:ln w="25400" cap="flat">
              <a:solidFill>
                <a:srgbClr val="929292"/>
              </a:solidFill>
              <a:prstDash val="solid"/>
              <a:miter lim="400000"/>
            </a:ln>
          </a:insideV>
        </a:tcBdr>
        <a:fill>
          <a:noFill/>
        </a:fill>
      </a:tcStyle>
    </a:firstCol>
    <a:lastRow>
      <a:tcTxStyle b="on" i="off">
        <a:font>
          <a:latin typeface="Helvetica"/>
          <a:ea typeface="Helvetica"/>
          <a:cs typeface="Helvetica"/>
        </a:font>
        <a:srgbClr val="FFFFFF"/>
      </a:tcTxStyle>
      <a:tcStyle>
        <a:tcBdr>
          <a:left>
            <a:ln w="25400" cap="flat">
              <a:solidFill>
                <a:srgbClr val="929292"/>
              </a:solidFill>
              <a:prstDash val="solid"/>
              <a:miter lim="400000"/>
            </a:ln>
          </a:left>
          <a:right>
            <a:ln w="25400" cap="flat">
              <a:solidFill>
                <a:srgbClr val="929292"/>
              </a:solidFill>
              <a:prstDash val="solid"/>
              <a:miter lim="400000"/>
            </a:ln>
          </a:right>
          <a:top>
            <a:ln w="25400" cap="flat">
              <a:solidFill>
                <a:srgbClr val="929292"/>
              </a:solidFill>
              <a:prstDash val="solid"/>
              <a:miter lim="400000"/>
            </a:ln>
          </a:top>
          <a:bottom>
            <a:ln w="12700" cap="flat">
              <a:noFill/>
              <a:miter lim="400000"/>
            </a:ln>
          </a:bottom>
          <a:insideH>
            <a:ln w="25400" cap="flat">
              <a:solidFill>
                <a:srgbClr val="929292"/>
              </a:solidFill>
              <a:prstDash val="solid"/>
              <a:miter lim="400000"/>
            </a:ln>
          </a:insideH>
          <a:insideV>
            <a:ln w="25400" cap="flat">
              <a:solidFill>
                <a:srgbClr val="929292"/>
              </a:solidFill>
              <a:prstDash val="solid"/>
              <a:miter lim="400000"/>
            </a:ln>
          </a:insideV>
        </a:tcBdr>
        <a:fill>
          <a:noFill/>
        </a:fill>
      </a:tcStyle>
    </a:lastRow>
    <a:firstRow>
      <a:tcTxStyle b="on" i="off">
        <a:font>
          <a:latin typeface="Helvetica"/>
          <a:ea typeface="Helvetica"/>
          <a:cs typeface="Helvetica"/>
        </a:font>
        <a:srgbClr val="FFFFFF"/>
      </a:tcTxStyle>
      <a:tcStyle>
        <a:tcBdr>
          <a:left>
            <a:ln w="25400" cap="flat">
              <a:solidFill>
                <a:srgbClr val="929292"/>
              </a:solidFill>
              <a:prstDash val="solid"/>
              <a:miter lim="400000"/>
            </a:ln>
          </a:left>
          <a:right>
            <a:ln w="25400" cap="flat">
              <a:solidFill>
                <a:srgbClr val="929292"/>
              </a:solidFill>
              <a:prstDash val="solid"/>
              <a:miter lim="400000"/>
            </a:ln>
          </a:right>
          <a:top>
            <a:ln w="12700" cap="flat">
              <a:noFill/>
              <a:miter lim="400000"/>
            </a:ln>
          </a:top>
          <a:bottom>
            <a:ln w="25400" cap="flat">
              <a:solidFill>
                <a:srgbClr val="929292"/>
              </a:solidFill>
              <a:prstDash val="solid"/>
              <a:miter lim="400000"/>
            </a:ln>
          </a:bottom>
          <a:insideH>
            <a:ln w="25400" cap="flat">
              <a:solidFill>
                <a:srgbClr val="929292"/>
              </a:solidFill>
              <a:prstDash val="solid"/>
              <a:miter lim="400000"/>
            </a:ln>
          </a:insideH>
          <a:insideV>
            <a:ln w="25400" cap="flat">
              <a:solidFill>
                <a:srgbClr val="929292"/>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56"/>
  </p:normalViewPr>
  <p:slideViewPr>
    <p:cSldViewPr snapToGrid="0" snapToObjects="1">
      <p:cViewPr varScale="1">
        <p:scale>
          <a:sx n="76" d="100"/>
          <a:sy n="76" d="100"/>
        </p:scale>
        <p:origin x="1768" y="2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3" name="Shape 73"/>
          <p:cNvSpPr>
            <a:spLocks noGrp="1" noRot="1" noChangeAspect="1"/>
          </p:cNvSpPr>
          <p:nvPr>
            <p:ph type="sldImg"/>
          </p:nvPr>
        </p:nvSpPr>
        <p:spPr>
          <a:xfrm>
            <a:off x="1143000" y="685800"/>
            <a:ext cx="4572000" cy="3429000"/>
          </a:xfrm>
          <a:prstGeom prst="rect">
            <a:avLst/>
          </a:prstGeom>
        </p:spPr>
        <p:txBody>
          <a:bodyPr/>
          <a:lstStyle/>
          <a:p>
            <a:endParaRPr/>
          </a:p>
        </p:txBody>
      </p:sp>
      <p:sp>
        <p:nvSpPr>
          <p:cNvPr id="74" name="Shape 74"/>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1500">
        <a:latin typeface="Helvetica Neue"/>
        <a:ea typeface="Helvetica Neue"/>
        <a:cs typeface="Helvetica Neue"/>
        <a:sym typeface="Helvetica Neue"/>
      </a:defRPr>
    </a:lvl1pPr>
    <a:lvl2pPr indent="228600" defTabSz="457200" latinLnBrk="0">
      <a:lnSpc>
        <a:spcPct val="117999"/>
      </a:lnSpc>
      <a:defRPr sz="1500">
        <a:latin typeface="Helvetica Neue"/>
        <a:ea typeface="Helvetica Neue"/>
        <a:cs typeface="Helvetica Neue"/>
        <a:sym typeface="Helvetica Neue"/>
      </a:defRPr>
    </a:lvl2pPr>
    <a:lvl3pPr indent="457200" defTabSz="457200" latinLnBrk="0">
      <a:lnSpc>
        <a:spcPct val="117999"/>
      </a:lnSpc>
      <a:defRPr sz="1500">
        <a:latin typeface="Helvetica Neue"/>
        <a:ea typeface="Helvetica Neue"/>
        <a:cs typeface="Helvetica Neue"/>
        <a:sym typeface="Helvetica Neue"/>
      </a:defRPr>
    </a:lvl3pPr>
    <a:lvl4pPr indent="685800" defTabSz="457200" latinLnBrk="0">
      <a:lnSpc>
        <a:spcPct val="117999"/>
      </a:lnSpc>
      <a:defRPr sz="1500">
        <a:latin typeface="Helvetica Neue"/>
        <a:ea typeface="Helvetica Neue"/>
        <a:cs typeface="Helvetica Neue"/>
        <a:sym typeface="Helvetica Neue"/>
      </a:defRPr>
    </a:lvl4pPr>
    <a:lvl5pPr indent="914400" defTabSz="457200" latinLnBrk="0">
      <a:lnSpc>
        <a:spcPct val="117999"/>
      </a:lnSpc>
      <a:defRPr sz="1500">
        <a:latin typeface="Helvetica Neue"/>
        <a:ea typeface="Helvetica Neue"/>
        <a:cs typeface="Helvetica Neue"/>
        <a:sym typeface="Helvetica Neue"/>
      </a:defRPr>
    </a:lvl5pPr>
    <a:lvl6pPr indent="1143000" defTabSz="457200" latinLnBrk="0">
      <a:lnSpc>
        <a:spcPct val="117999"/>
      </a:lnSpc>
      <a:defRPr sz="1500">
        <a:latin typeface="Helvetica Neue"/>
        <a:ea typeface="Helvetica Neue"/>
        <a:cs typeface="Helvetica Neue"/>
        <a:sym typeface="Helvetica Neue"/>
      </a:defRPr>
    </a:lvl6pPr>
    <a:lvl7pPr indent="1371600" defTabSz="457200" latinLnBrk="0">
      <a:lnSpc>
        <a:spcPct val="117999"/>
      </a:lnSpc>
      <a:defRPr sz="1500">
        <a:latin typeface="Helvetica Neue"/>
        <a:ea typeface="Helvetica Neue"/>
        <a:cs typeface="Helvetica Neue"/>
        <a:sym typeface="Helvetica Neue"/>
      </a:defRPr>
    </a:lvl7pPr>
    <a:lvl8pPr indent="1600200" defTabSz="457200" latinLnBrk="0">
      <a:lnSpc>
        <a:spcPct val="117999"/>
      </a:lnSpc>
      <a:defRPr sz="1500">
        <a:latin typeface="Helvetica Neue"/>
        <a:ea typeface="Helvetica Neue"/>
        <a:cs typeface="Helvetica Neue"/>
        <a:sym typeface="Helvetica Neue"/>
      </a:defRPr>
    </a:lvl8pPr>
    <a:lvl9pPr indent="1828800" defTabSz="457200" latinLnBrk="0">
      <a:lnSpc>
        <a:spcPct val="117999"/>
      </a:lnSpc>
      <a:defRPr sz="15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Shape 85"/>
          <p:cNvSpPr>
            <a:spLocks noGrp="1" noRot="1" noChangeAspect="1"/>
          </p:cNvSpPr>
          <p:nvPr>
            <p:ph type="sldImg"/>
          </p:nvPr>
        </p:nvSpPr>
        <p:spPr>
          <a:prstGeom prst="rect">
            <a:avLst/>
          </a:prstGeom>
        </p:spPr>
        <p:txBody>
          <a:bodyPr/>
          <a:lstStyle/>
          <a:p>
            <a:endParaRPr/>
          </a:p>
        </p:txBody>
      </p:sp>
      <p:sp>
        <p:nvSpPr>
          <p:cNvPr id="86" name="Shape 86"/>
          <p:cNvSpPr>
            <a:spLocks noGrp="1"/>
          </p:cNvSpPr>
          <p:nvPr>
            <p:ph type="body" sz="quarter" idx="1"/>
          </p:nvPr>
        </p:nvSpPr>
        <p:spPr>
          <a:prstGeom prst="rect">
            <a:avLst/>
          </a:prstGeom>
        </p:spPr>
        <p:txBody>
          <a:bodyPr/>
          <a:lstStyle/>
          <a:p>
            <a:endParaRPr/>
          </a:p>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Shape 254"/>
          <p:cNvSpPr>
            <a:spLocks noGrp="1" noRot="1" noChangeAspect="1"/>
          </p:cNvSpPr>
          <p:nvPr>
            <p:ph type="sldImg"/>
          </p:nvPr>
        </p:nvSpPr>
        <p:spPr>
          <a:prstGeom prst="rect">
            <a:avLst/>
          </a:prstGeom>
        </p:spPr>
        <p:txBody>
          <a:bodyPr/>
          <a:lstStyle/>
          <a:p>
            <a:endParaRPr/>
          </a:p>
        </p:txBody>
      </p:sp>
      <p:sp>
        <p:nvSpPr>
          <p:cNvPr id="255" name="Shape 255"/>
          <p:cNvSpPr>
            <a:spLocks noGrp="1"/>
          </p:cNvSpPr>
          <p:nvPr>
            <p:ph type="body" sz="quarter" idx="1"/>
          </p:nvPr>
        </p:nvSpPr>
        <p:spPr>
          <a:prstGeom prst="rect">
            <a:avLst/>
          </a:prstGeom>
        </p:spPr>
        <p:txBody>
          <a:bodyPr/>
          <a:lstStyle/>
          <a:p>
            <a:pPr marL="233795" indent="-233795">
              <a:buSzPct val="70000"/>
              <a:buBlip>
                <a:blip r:embed="rId3"/>
              </a:buBlip>
            </a:pPr>
            <a:endParaRPr/>
          </a:p>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 name="Shape 259"/>
          <p:cNvSpPr>
            <a:spLocks noGrp="1" noRot="1" noChangeAspect="1"/>
          </p:cNvSpPr>
          <p:nvPr>
            <p:ph type="sldImg"/>
          </p:nvPr>
        </p:nvSpPr>
        <p:spPr>
          <a:prstGeom prst="rect">
            <a:avLst/>
          </a:prstGeom>
        </p:spPr>
        <p:txBody>
          <a:bodyPr/>
          <a:lstStyle/>
          <a:p>
            <a:endParaRPr/>
          </a:p>
        </p:txBody>
      </p:sp>
      <p:sp>
        <p:nvSpPr>
          <p:cNvPr id="260" name="Shape 260"/>
          <p:cNvSpPr>
            <a:spLocks noGrp="1"/>
          </p:cNvSpPr>
          <p:nvPr>
            <p:ph type="body" sz="quarter" idx="1"/>
          </p:nvPr>
        </p:nvSpPr>
        <p:spPr>
          <a:prstGeom prst="rect">
            <a:avLst/>
          </a:prstGeom>
        </p:spPr>
        <p:txBody>
          <a:bodyPr/>
          <a:lstStyle/>
          <a:p>
            <a:pPr marL="233795" indent="-233795">
              <a:buSzPct val="70000"/>
              <a:buBlip>
                <a:blip r:embed="rId3"/>
              </a:buBlip>
            </a:pPr>
            <a:endParaRPr/>
          </a:p>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Shape 91"/>
          <p:cNvSpPr>
            <a:spLocks noGrp="1" noRot="1" noChangeAspect="1"/>
          </p:cNvSpPr>
          <p:nvPr>
            <p:ph type="sldImg"/>
          </p:nvPr>
        </p:nvSpPr>
        <p:spPr>
          <a:prstGeom prst="rect">
            <a:avLst/>
          </a:prstGeom>
        </p:spPr>
        <p:txBody>
          <a:bodyPr/>
          <a:lstStyle/>
          <a:p>
            <a:endParaRPr/>
          </a:p>
        </p:txBody>
      </p:sp>
      <p:sp>
        <p:nvSpPr>
          <p:cNvPr id="92" name="Shape 92"/>
          <p:cNvSpPr>
            <a:spLocks noGrp="1"/>
          </p:cNvSpPr>
          <p:nvPr>
            <p:ph type="body" sz="quarter" idx="1"/>
          </p:nvPr>
        </p:nvSpPr>
        <p:spPr>
          <a:prstGeom prst="rect">
            <a:avLst/>
          </a:prstGeom>
        </p:spPr>
        <p:txBody>
          <a:bodyPr/>
          <a:lstStyle/>
          <a:p>
            <a:endParaRPr/>
          </a:p>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Shape 95"/>
          <p:cNvSpPr>
            <a:spLocks noGrp="1" noRot="1" noChangeAspect="1"/>
          </p:cNvSpPr>
          <p:nvPr>
            <p:ph type="sldImg"/>
          </p:nvPr>
        </p:nvSpPr>
        <p:spPr>
          <a:prstGeom prst="rect">
            <a:avLst/>
          </a:prstGeom>
        </p:spPr>
        <p:txBody>
          <a:bodyPr/>
          <a:lstStyle/>
          <a:p>
            <a:endParaRPr/>
          </a:p>
        </p:txBody>
      </p:sp>
      <p:sp>
        <p:nvSpPr>
          <p:cNvPr id="96" name="Shape 96"/>
          <p:cNvSpPr>
            <a:spLocks noGrp="1"/>
          </p:cNvSpPr>
          <p:nvPr>
            <p:ph type="body" sz="quarter" idx="1"/>
          </p:nvPr>
        </p:nvSpPr>
        <p:spPr>
          <a:prstGeom prst="rect">
            <a:avLst/>
          </a:prstGeom>
        </p:spPr>
        <p:txBody>
          <a:bodyPr/>
          <a:lstStyle/>
          <a:p>
            <a:pPr marL="233795" indent="-233795">
              <a:buSzPct val="70000"/>
              <a:buBlip>
                <a:blip r:embed="rId3"/>
              </a:buBlip>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Shape 100"/>
          <p:cNvSpPr>
            <a:spLocks noGrp="1" noRot="1" noChangeAspect="1"/>
          </p:cNvSpPr>
          <p:nvPr>
            <p:ph type="sldImg"/>
          </p:nvPr>
        </p:nvSpPr>
        <p:spPr>
          <a:prstGeom prst="rect">
            <a:avLst/>
          </a:prstGeom>
        </p:spPr>
        <p:txBody>
          <a:bodyPr/>
          <a:lstStyle/>
          <a:p>
            <a:endParaRPr/>
          </a:p>
        </p:txBody>
      </p:sp>
      <p:sp>
        <p:nvSpPr>
          <p:cNvPr id="101" name="Shape 101"/>
          <p:cNvSpPr>
            <a:spLocks noGrp="1"/>
          </p:cNvSpPr>
          <p:nvPr>
            <p:ph type="body" sz="quarter" idx="1"/>
          </p:nvPr>
        </p:nvSpPr>
        <p:spPr>
          <a:prstGeom prst="rect">
            <a:avLst/>
          </a:prstGeom>
        </p:spPr>
        <p:txBody>
          <a:bodyPr/>
          <a:lstStyle/>
          <a:p>
            <a:pPr marL="233795" indent="-233795">
              <a:buSzPct val="70000"/>
              <a:buBlip>
                <a:blip r:embed="rId3"/>
              </a:buBlip>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Shape 111"/>
          <p:cNvSpPr>
            <a:spLocks noGrp="1" noRot="1" noChangeAspect="1"/>
          </p:cNvSpPr>
          <p:nvPr>
            <p:ph type="sldImg"/>
          </p:nvPr>
        </p:nvSpPr>
        <p:spPr>
          <a:prstGeom prst="rect">
            <a:avLst/>
          </a:prstGeom>
        </p:spPr>
        <p:txBody>
          <a:bodyPr/>
          <a:lstStyle/>
          <a:p>
            <a:endParaRPr/>
          </a:p>
        </p:txBody>
      </p:sp>
      <p:sp>
        <p:nvSpPr>
          <p:cNvPr id="112" name="Shape 112"/>
          <p:cNvSpPr>
            <a:spLocks noGrp="1"/>
          </p:cNvSpPr>
          <p:nvPr>
            <p:ph type="body" sz="quarter" idx="1"/>
          </p:nvPr>
        </p:nvSpPr>
        <p:spPr>
          <a:prstGeom prst="rect">
            <a:avLst/>
          </a:prstGeom>
        </p:spPr>
        <p:txBody>
          <a:bodyPr/>
          <a:lstStyle/>
          <a:p>
            <a:pPr marL="233795" indent="-233795">
              <a:buSzPct val="70000"/>
              <a:buBlip>
                <a:blip r:embed="rId3"/>
              </a:buBlip>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prstGeom prst="rect">
            <a:avLst/>
          </a:prstGeom>
        </p:spPr>
        <p:txBody>
          <a:bodyPr/>
          <a:lstStyle/>
          <a:p>
            <a:endParaRPr/>
          </a:p>
        </p:txBody>
      </p:sp>
      <p:sp>
        <p:nvSpPr>
          <p:cNvPr id="117" name="Shape 117"/>
          <p:cNvSpPr>
            <a:spLocks noGrp="1"/>
          </p:cNvSpPr>
          <p:nvPr>
            <p:ph type="body" sz="quarter" idx="1"/>
          </p:nvPr>
        </p:nvSpPr>
        <p:spPr>
          <a:prstGeom prst="rect">
            <a:avLst/>
          </a:prstGeom>
        </p:spPr>
        <p:txBody>
          <a:bodyPr/>
          <a:lstStyle/>
          <a:p>
            <a:pPr marL="233795" indent="-233795">
              <a:buSzPct val="70000"/>
              <a:buBlip>
                <a:blip r:embed="rId3"/>
              </a:buBlip>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noRot="1" noChangeAspect="1"/>
          </p:cNvSpPr>
          <p:nvPr>
            <p:ph type="sldImg"/>
          </p:nvPr>
        </p:nvSpPr>
        <p:spPr>
          <a:prstGeom prst="rect">
            <a:avLst/>
          </a:prstGeom>
        </p:spPr>
        <p:txBody>
          <a:bodyPr/>
          <a:lstStyle/>
          <a:p>
            <a:endParaRPr/>
          </a:p>
        </p:txBody>
      </p:sp>
      <p:sp>
        <p:nvSpPr>
          <p:cNvPr id="128" name="Shape 128"/>
          <p:cNvSpPr>
            <a:spLocks noGrp="1"/>
          </p:cNvSpPr>
          <p:nvPr>
            <p:ph type="body" sz="quarter" idx="1"/>
          </p:nvPr>
        </p:nvSpPr>
        <p:spPr>
          <a:prstGeom prst="rect">
            <a:avLst/>
          </a:prstGeom>
        </p:spPr>
        <p:txBody>
          <a:bodyPr/>
          <a:lstStyle/>
          <a:p>
            <a:r>
              <a:t>Jeder Bestandteil eines Dokuments wird per Drag&amp; Drop auf das Dokument gezogen und ist schon vergefertigt:</a:t>
            </a:r>
          </a:p>
          <a:p>
            <a:r>
              <a:t>- im Bild sieht man z.B. Aufgabe-, Überschriften-  Post-it, Bild-Bausteine usw.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 name="Shape 161"/>
          <p:cNvSpPr>
            <a:spLocks noGrp="1" noRot="1" noChangeAspect="1"/>
          </p:cNvSpPr>
          <p:nvPr>
            <p:ph type="sldImg"/>
          </p:nvPr>
        </p:nvSpPr>
        <p:spPr>
          <a:prstGeom prst="rect">
            <a:avLst/>
          </a:prstGeom>
        </p:spPr>
        <p:txBody>
          <a:bodyPr/>
          <a:lstStyle/>
          <a:p>
            <a:endParaRPr/>
          </a:p>
        </p:txBody>
      </p:sp>
      <p:sp>
        <p:nvSpPr>
          <p:cNvPr id="162" name="Shape 162"/>
          <p:cNvSpPr>
            <a:spLocks noGrp="1"/>
          </p:cNvSpPr>
          <p:nvPr>
            <p:ph type="body" sz="quarter" idx="1"/>
          </p:nvPr>
        </p:nvSpPr>
        <p:spPr>
          <a:prstGeom prst="rect">
            <a:avLst/>
          </a:prstGeom>
        </p:spPr>
        <p:txBody>
          <a:bodyPr/>
          <a:lstStyle/>
          <a:p>
            <a:pPr marL="233795" indent="-233795">
              <a:buSzPct val="70000"/>
              <a:buBlip>
                <a:blip r:embed="rId3"/>
              </a:buBlip>
            </a:pPr>
            <a:endParaRPr/>
          </a:p>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Shape 249"/>
          <p:cNvSpPr>
            <a:spLocks noGrp="1" noRot="1" noChangeAspect="1"/>
          </p:cNvSpPr>
          <p:nvPr>
            <p:ph type="sldImg"/>
          </p:nvPr>
        </p:nvSpPr>
        <p:spPr>
          <a:prstGeom prst="rect">
            <a:avLst/>
          </a:prstGeom>
        </p:spPr>
        <p:txBody>
          <a:bodyPr/>
          <a:lstStyle/>
          <a:p>
            <a:endParaRPr/>
          </a:p>
        </p:txBody>
      </p:sp>
      <p:sp>
        <p:nvSpPr>
          <p:cNvPr id="250" name="Shape 250"/>
          <p:cNvSpPr>
            <a:spLocks noGrp="1"/>
          </p:cNvSpPr>
          <p:nvPr>
            <p:ph type="body" sz="quarter" idx="1"/>
          </p:nvPr>
        </p:nvSpPr>
        <p:spPr>
          <a:prstGeom prst="rect">
            <a:avLst/>
          </a:prstGeom>
        </p:spPr>
        <p:txBody>
          <a:bodyPr/>
          <a:lstStyle/>
          <a:p>
            <a:pPr marL="233795" indent="-233795">
              <a:buSzPct val="70000"/>
              <a:buBlip>
                <a:blip r:embed="rId3"/>
              </a:buBlip>
            </a:pPr>
            <a:endParaRPr/>
          </a:p>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utory Startfolie">
    <p:spTree>
      <p:nvGrpSpPr>
        <p:cNvPr id="1" name=""/>
        <p:cNvGrpSpPr/>
        <p:nvPr/>
      </p:nvGrpSpPr>
      <p:grpSpPr>
        <a:xfrm>
          <a:off x="0" y="0"/>
          <a:ext cx="0" cy="0"/>
          <a:chOff x="0" y="0"/>
          <a:chExt cx="0" cy="0"/>
        </a:xfrm>
      </p:grpSpPr>
      <p:sp>
        <p:nvSpPr>
          <p:cNvPr id="12" name="Titeltext"/>
          <p:cNvSpPr txBox="1">
            <a:spLocks noGrp="1"/>
          </p:cNvSpPr>
          <p:nvPr>
            <p:ph type="title"/>
          </p:nvPr>
        </p:nvSpPr>
        <p:spPr>
          <a:prstGeom prst="rect">
            <a:avLst/>
          </a:prstGeom>
        </p:spPr>
        <p:txBody>
          <a:bodyPr/>
          <a:lstStyle/>
          <a:p>
            <a:r>
              <a:t>Titeltext</a:t>
            </a:r>
          </a:p>
        </p:txBody>
      </p:sp>
      <p:sp>
        <p:nvSpPr>
          <p:cNvPr id="13" name="Textebene 1…"/>
          <p:cNvSpPr txBox="1">
            <a:spLocks noGrp="1"/>
          </p:cNvSpPr>
          <p:nvPr>
            <p:ph type="body" sz="quarter" idx="1"/>
          </p:nvPr>
        </p:nvSpPr>
        <p:spPr>
          <a:prstGeom prst="rect">
            <a:avLst/>
          </a:prstGeom>
        </p:spPr>
        <p:txBody>
          <a:bodyPr/>
          <a:lstStyle/>
          <a:p>
            <a:r>
              <a:t>Textebene 1</a:t>
            </a:r>
          </a:p>
          <a:p>
            <a:pPr lvl="1"/>
            <a:r>
              <a:t>Textebene 2</a:t>
            </a:r>
          </a:p>
          <a:p>
            <a:pPr lvl="2"/>
            <a:r>
              <a:t>Textebene 3</a:t>
            </a:r>
          </a:p>
          <a:p>
            <a:pPr lvl="3"/>
            <a:r>
              <a:t>Textebene 4</a:t>
            </a:r>
          </a:p>
          <a:p>
            <a:pPr lvl="4"/>
            <a:r>
              <a:t>Textebene 5</a:t>
            </a:r>
          </a:p>
        </p:txBody>
      </p:sp>
      <p:sp>
        <p:nvSpPr>
          <p:cNvPr id="14"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Tutory weitere">
    <p:bg>
      <p:bgPr>
        <a:solidFill>
          <a:srgbClr val="276689"/>
        </a:solidFill>
        <a:effectLst/>
      </p:bgPr>
    </p:bg>
    <p:spTree>
      <p:nvGrpSpPr>
        <p:cNvPr id="1" name=""/>
        <p:cNvGrpSpPr/>
        <p:nvPr/>
      </p:nvGrpSpPr>
      <p:grpSpPr>
        <a:xfrm>
          <a:off x="0" y="0"/>
          <a:ext cx="0" cy="0"/>
          <a:chOff x="0" y="0"/>
          <a:chExt cx="0" cy="0"/>
        </a:xfrm>
      </p:grpSpPr>
      <p:sp>
        <p:nvSpPr>
          <p:cNvPr id="21" name="Titeltext"/>
          <p:cNvSpPr txBox="1">
            <a:spLocks noGrp="1"/>
          </p:cNvSpPr>
          <p:nvPr>
            <p:ph type="title"/>
          </p:nvPr>
        </p:nvSpPr>
        <p:spPr>
          <a:prstGeom prst="rect">
            <a:avLst/>
          </a:prstGeom>
        </p:spPr>
        <p:txBody>
          <a:bodyPr/>
          <a:lstStyle/>
          <a:p>
            <a:r>
              <a:t>Titeltext</a:t>
            </a:r>
          </a:p>
        </p:txBody>
      </p:sp>
      <p:sp>
        <p:nvSpPr>
          <p:cNvPr id="22" name="Textebene 1…"/>
          <p:cNvSpPr txBox="1">
            <a:spLocks noGrp="1"/>
          </p:cNvSpPr>
          <p:nvPr>
            <p:ph type="body" sz="quarter" idx="1"/>
          </p:nvPr>
        </p:nvSpPr>
        <p:spPr>
          <a:prstGeom prst="rect">
            <a:avLst/>
          </a:prstGeom>
        </p:spPr>
        <p:txBody>
          <a:bodyPr/>
          <a:lstStyle/>
          <a:p>
            <a:r>
              <a:t>Textebene 1</a:t>
            </a:r>
          </a:p>
          <a:p>
            <a:pPr lvl="1"/>
            <a:r>
              <a:t>Textebene 2</a:t>
            </a:r>
          </a:p>
          <a:p>
            <a:pPr lvl="2"/>
            <a:r>
              <a:t>Textebene 3</a:t>
            </a:r>
          </a:p>
          <a:p>
            <a:pPr lvl="3"/>
            <a:r>
              <a:t>Textebene 4</a:t>
            </a:r>
          </a:p>
          <a:p>
            <a:pPr lvl="4"/>
            <a:r>
              <a:t>Textebene 5</a:t>
            </a:r>
          </a:p>
        </p:txBody>
      </p:sp>
      <p:sp>
        <p:nvSpPr>
          <p:cNvPr id="2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leer">
    <p:bg>
      <p:bgPr>
        <a:solidFill>
          <a:srgbClr val="FFFFFF"/>
        </a:solidFill>
        <a:effectLst/>
      </p:bgPr>
    </p:bg>
    <p:spTree>
      <p:nvGrpSpPr>
        <p:cNvPr id="1" name=""/>
        <p:cNvGrpSpPr/>
        <p:nvPr/>
      </p:nvGrpSpPr>
      <p:grpSpPr>
        <a:xfrm>
          <a:off x="0" y="0"/>
          <a:ext cx="0" cy="0"/>
          <a:chOff x="0" y="0"/>
          <a:chExt cx="0" cy="0"/>
        </a:xfrm>
      </p:grpSpPr>
      <p:sp>
        <p:nvSpPr>
          <p:cNvPr id="30" name="Rechteck"/>
          <p:cNvSpPr/>
          <p:nvPr/>
        </p:nvSpPr>
        <p:spPr>
          <a:xfrm>
            <a:off x="0" y="8797892"/>
            <a:ext cx="13004801" cy="1012727"/>
          </a:xfrm>
          <a:prstGeom prst="rect">
            <a:avLst/>
          </a:prstGeom>
          <a:solidFill>
            <a:srgbClr val="276689"/>
          </a:solidFill>
          <a:ln w="12700">
            <a:miter lim="400000"/>
          </a:ln>
        </p:spPr>
        <p:txBody>
          <a:bodyPr lIns="50800" tIns="50800" rIns="50800" bIns="50800" anchor="ctr"/>
          <a:lstStyle/>
          <a:p>
            <a:endParaRPr/>
          </a:p>
        </p:txBody>
      </p:sp>
      <p:sp>
        <p:nvSpPr>
          <p:cNvPr id="3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Features">
    <p:bg>
      <p:bgPr>
        <a:solidFill>
          <a:srgbClr val="FFFFFF"/>
        </a:solidFill>
        <a:effectLst/>
      </p:bgPr>
    </p:bg>
    <p:spTree>
      <p:nvGrpSpPr>
        <p:cNvPr id="1" name=""/>
        <p:cNvGrpSpPr/>
        <p:nvPr/>
      </p:nvGrpSpPr>
      <p:grpSpPr>
        <a:xfrm>
          <a:off x="0" y="0"/>
          <a:ext cx="0" cy="0"/>
          <a:chOff x="0" y="0"/>
          <a:chExt cx="0" cy="0"/>
        </a:xfrm>
      </p:grpSpPr>
      <p:sp>
        <p:nvSpPr>
          <p:cNvPr id="38" name="Rechteck"/>
          <p:cNvSpPr/>
          <p:nvPr/>
        </p:nvSpPr>
        <p:spPr>
          <a:xfrm>
            <a:off x="0" y="8757195"/>
            <a:ext cx="13004801" cy="1012727"/>
          </a:xfrm>
          <a:prstGeom prst="rect">
            <a:avLst/>
          </a:prstGeom>
          <a:solidFill>
            <a:srgbClr val="276689"/>
          </a:solidFill>
          <a:ln w="12700">
            <a:miter lim="400000"/>
          </a:ln>
        </p:spPr>
        <p:txBody>
          <a:bodyPr lIns="50800" tIns="50800" rIns="50800" bIns="50800" anchor="ctr"/>
          <a:lstStyle/>
          <a:p>
            <a:endParaRPr/>
          </a:p>
        </p:txBody>
      </p:sp>
      <p:pic>
        <p:nvPicPr>
          <p:cNvPr id="39" name="Bild" descr="Bild"/>
          <p:cNvPicPr>
            <a:picLocks noChangeAspect="1"/>
          </p:cNvPicPr>
          <p:nvPr/>
        </p:nvPicPr>
        <p:blipFill>
          <a:blip r:embed="rId2"/>
          <a:stretch>
            <a:fillRect/>
          </a:stretch>
        </p:blipFill>
        <p:spPr>
          <a:xfrm>
            <a:off x="5690592" y="8916987"/>
            <a:ext cx="1623423" cy="543027"/>
          </a:xfrm>
          <a:prstGeom prst="rect">
            <a:avLst/>
          </a:prstGeom>
          <a:ln w="12700">
            <a:miter lim="400000"/>
          </a:ln>
        </p:spPr>
      </p:pic>
      <p:sp>
        <p:nvSpPr>
          <p:cNvPr id="40" name="Titeltext"/>
          <p:cNvSpPr txBox="1">
            <a:spLocks noGrp="1"/>
          </p:cNvSpPr>
          <p:nvPr>
            <p:ph type="title"/>
          </p:nvPr>
        </p:nvSpPr>
        <p:spPr>
          <a:xfrm>
            <a:off x="2275606" y="1003300"/>
            <a:ext cx="9404897" cy="793205"/>
          </a:xfrm>
          <a:prstGeom prst="rect">
            <a:avLst/>
          </a:prstGeom>
        </p:spPr>
        <p:txBody>
          <a:bodyPr/>
          <a:lstStyle>
            <a:lvl1pPr algn="l">
              <a:defRPr>
                <a:solidFill>
                  <a:srgbClr val="374545"/>
                </a:solidFill>
              </a:defRPr>
            </a:lvl1pPr>
          </a:lstStyle>
          <a:p>
            <a:r>
              <a:t>Titeltext</a:t>
            </a:r>
          </a:p>
        </p:txBody>
      </p:sp>
      <p:sp>
        <p:nvSpPr>
          <p:cNvPr id="41" name="Textebene 1…"/>
          <p:cNvSpPr txBox="1">
            <a:spLocks noGrp="1"/>
          </p:cNvSpPr>
          <p:nvPr>
            <p:ph type="body" sz="half" idx="1"/>
          </p:nvPr>
        </p:nvSpPr>
        <p:spPr>
          <a:xfrm>
            <a:off x="1155700" y="2221656"/>
            <a:ext cx="5791200" cy="5310288"/>
          </a:xfrm>
          <a:prstGeom prst="rect">
            <a:avLst/>
          </a:prstGeom>
        </p:spPr>
        <p:txBody>
          <a:bodyPr/>
          <a:lstStyle>
            <a:lvl1pPr marL="315494" indent="-315494" algn="l">
              <a:spcBef>
                <a:spcPts val="2300"/>
              </a:spcBef>
              <a:buSzPct val="50000"/>
              <a:buBlip>
                <a:blip r:embed="rId3"/>
              </a:buBlip>
              <a:defRPr>
                <a:solidFill>
                  <a:srgbClr val="374545"/>
                </a:solidFill>
              </a:defRPr>
            </a:lvl1pPr>
            <a:lvl2pPr marL="748631" indent="-304131" algn="l">
              <a:spcBef>
                <a:spcPts val="2300"/>
              </a:spcBef>
              <a:buSzPct val="50000"/>
              <a:buBlip>
                <a:blip r:embed="rId3"/>
              </a:buBlip>
              <a:defRPr>
                <a:solidFill>
                  <a:srgbClr val="374545"/>
                </a:solidFill>
              </a:defRPr>
            </a:lvl2pPr>
            <a:lvl3pPr marL="1193131" indent="-304131" algn="l">
              <a:spcBef>
                <a:spcPts val="2300"/>
              </a:spcBef>
              <a:buSzPct val="50000"/>
              <a:buBlip>
                <a:blip r:embed="rId3"/>
              </a:buBlip>
              <a:defRPr>
                <a:solidFill>
                  <a:srgbClr val="374545"/>
                </a:solidFill>
              </a:defRPr>
            </a:lvl3pPr>
            <a:lvl4pPr marL="1637631" indent="-304131" algn="l">
              <a:spcBef>
                <a:spcPts val="2300"/>
              </a:spcBef>
              <a:buSzPct val="50000"/>
              <a:buBlip>
                <a:blip r:embed="rId3"/>
              </a:buBlip>
              <a:defRPr>
                <a:solidFill>
                  <a:srgbClr val="374545"/>
                </a:solidFill>
              </a:defRPr>
            </a:lvl4pPr>
            <a:lvl5pPr marL="2082131" indent="-304131" algn="l">
              <a:spcBef>
                <a:spcPts val="2300"/>
              </a:spcBef>
              <a:buSzPct val="50000"/>
              <a:buBlip>
                <a:blip r:embed="rId3"/>
              </a:buBlip>
              <a:defRPr>
                <a:solidFill>
                  <a:srgbClr val="374545"/>
                </a:solidFill>
              </a:defRPr>
            </a:lvl5pPr>
          </a:lstStyle>
          <a:p>
            <a:r>
              <a:t>Textebene 1</a:t>
            </a:r>
          </a:p>
          <a:p>
            <a:pPr lvl="1"/>
            <a:r>
              <a:t>Textebene 2</a:t>
            </a:r>
          </a:p>
          <a:p>
            <a:pPr lvl="2"/>
            <a:r>
              <a:t>Textebene 3</a:t>
            </a:r>
          </a:p>
          <a:p>
            <a:pPr lvl="3"/>
            <a:r>
              <a:t>Textebene 4</a:t>
            </a:r>
          </a:p>
          <a:p>
            <a:pPr lvl="4"/>
            <a:r>
              <a:t>Textebene 5</a:t>
            </a:r>
          </a:p>
        </p:txBody>
      </p:sp>
      <p:sp>
        <p:nvSpPr>
          <p:cNvPr id="42" name="Objekt"/>
          <p:cNvSpPr txBox="1">
            <a:spLocks noGrp="1"/>
          </p:cNvSpPr>
          <p:nvPr>
            <p:ph sz="half" idx="3"/>
          </p:nvPr>
        </p:nvSpPr>
        <p:spPr>
          <a:xfrm>
            <a:off x="6451600" y="1016000"/>
            <a:ext cx="5791200" cy="7213600"/>
          </a:xfrm>
          <a:prstGeom prst="rect">
            <a:avLst/>
          </a:prstGeom>
        </p:spPr>
        <p:txBody>
          <a:bodyPr anchor="ctr"/>
          <a:lstStyle/>
          <a:p>
            <a:pPr>
              <a:defRPr sz="4000">
                <a:latin typeface="Gill Sans"/>
                <a:ea typeface="Gill Sans"/>
                <a:cs typeface="Gill Sans"/>
                <a:sym typeface="Gill Sans"/>
              </a:defRPr>
            </a:pPr>
            <a:endParaRPr/>
          </a:p>
        </p:txBody>
      </p:sp>
      <p:sp>
        <p:nvSpPr>
          <p:cNvPr id="4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Tutory Infofolie">
    <p:bg>
      <p:bgPr>
        <a:solidFill>
          <a:srgbClr val="E4E8EB"/>
        </a:solidFill>
        <a:effectLst/>
      </p:bgPr>
    </p:bg>
    <p:spTree>
      <p:nvGrpSpPr>
        <p:cNvPr id="1" name=""/>
        <p:cNvGrpSpPr/>
        <p:nvPr/>
      </p:nvGrpSpPr>
      <p:grpSpPr>
        <a:xfrm>
          <a:off x="0" y="0"/>
          <a:ext cx="0" cy="0"/>
          <a:chOff x="0" y="0"/>
          <a:chExt cx="0" cy="0"/>
        </a:xfrm>
      </p:grpSpPr>
      <p:pic>
        <p:nvPicPr>
          <p:cNvPr id="50" name="Bild" descr="Bild"/>
          <p:cNvPicPr>
            <a:picLocks noChangeAspect="1"/>
          </p:cNvPicPr>
          <p:nvPr/>
        </p:nvPicPr>
        <p:blipFill>
          <a:blip r:embed="rId2"/>
          <a:stretch>
            <a:fillRect/>
          </a:stretch>
        </p:blipFill>
        <p:spPr>
          <a:xfrm>
            <a:off x="-4173" y="9221787"/>
            <a:ext cx="1623424" cy="543027"/>
          </a:xfrm>
          <a:prstGeom prst="rect">
            <a:avLst/>
          </a:prstGeom>
          <a:ln w="12700">
            <a:miter lim="400000"/>
          </a:ln>
        </p:spPr>
      </p:pic>
      <p:sp>
        <p:nvSpPr>
          <p:cNvPr id="5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leer">
    <p:bg>
      <p:bgPr>
        <a:solidFill>
          <a:srgbClr val="E4E8EB"/>
        </a:solidFill>
        <a:effectLst/>
      </p:bgPr>
    </p:bg>
    <p:spTree>
      <p:nvGrpSpPr>
        <p:cNvPr id="1" name=""/>
        <p:cNvGrpSpPr/>
        <p:nvPr/>
      </p:nvGrpSpPr>
      <p:grpSpPr>
        <a:xfrm>
          <a:off x="0" y="0"/>
          <a:ext cx="0" cy="0"/>
          <a:chOff x="0" y="0"/>
          <a:chExt cx="0" cy="0"/>
        </a:xfrm>
      </p:grpSpPr>
      <p:sp>
        <p:nvSpPr>
          <p:cNvPr id="58"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leer">
    <p:bg>
      <p:bgPr>
        <a:solidFill>
          <a:srgbClr val="FFFFFF"/>
        </a:solidFill>
        <a:effectLst/>
      </p:bgPr>
    </p:bg>
    <p:spTree>
      <p:nvGrpSpPr>
        <p:cNvPr id="1" name=""/>
        <p:cNvGrpSpPr/>
        <p:nvPr/>
      </p:nvGrpSpPr>
      <p:grpSpPr>
        <a:xfrm>
          <a:off x="0" y="0"/>
          <a:ext cx="0" cy="0"/>
          <a:chOff x="0" y="0"/>
          <a:chExt cx="0" cy="0"/>
        </a:xfrm>
      </p:grpSpPr>
      <p:sp>
        <p:nvSpPr>
          <p:cNvPr id="65" name="Rechteck"/>
          <p:cNvSpPr/>
          <p:nvPr/>
        </p:nvSpPr>
        <p:spPr>
          <a:xfrm>
            <a:off x="0" y="8757195"/>
            <a:ext cx="13004801" cy="1012727"/>
          </a:xfrm>
          <a:prstGeom prst="rect">
            <a:avLst/>
          </a:prstGeom>
          <a:solidFill>
            <a:srgbClr val="276689"/>
          </a:solidFill>
          <a:ln w="12700">
            <a:miter lim="400000"/>
          </a:ln>
        </p:spPr>
        <p:txBody>
          <a:bodyPr lIns="50800" tIns="50800" rIns="50800" bIns="50800" anchor="ctr"/>
          <a:lstStyle/>
          <a:p>
            <a:endParaRPr/>
          </a:p>
        </p:txBody>
      </p:sp>
      <p:pic>
        <p:nvPicPr>
          <p:cNvPr id="66" name="Bild" descr="Bild"/>
          <p:cNvPicPr>
            <a:picLocks noChangeAspect="1"/>
          </p:cNvPicPr>
          <p:nvPr/>
        </p:nvPicPr>
        <p:blipFill>
          <a:blip r:embed="rId2"/>
          <a:stretch>
            <a:fillRect/>
          </a:stretch>
        </p:blipFill>
        <p:spPr>
          <a:xfrm>
            <a:off x="5690592" y="8916987"/>
            <a:ext cx="1623423" cy="543027"/>
          </a:xfrm>
          <a:prstGeom prst="rect">
            <a:avLst/>
          </a:prstGeom>
          <a:ln w="12700">
            <a:miter lim="400000"/>
          </a:ln>
        </p:spPr>
      </p:pic>
      <p:sp>
        <p:nvSpPr>
          <p:cNvPr id="67"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67B769"/>
        </a:solidFill>
        <a:effectLst/>
      </p:bgPr>
    </p:bg>
    <p:spTree>
      <p:nvGrpSpPr>
        <p:cNvPr id="1" name=""/>
        <p:cNvGrpSpPr/>
        <p:nvPr/>
      </p:nvGrpSpPr>
      <p:grpSpPr>
        <a:xfrm>
          <a:off x="0" y="0"/>
          <a:ext cx="0" cy="0"/>
          <a:chOff x="0" y="0"/>
          <a:chExt cx="0" cy="0"/>
        </a:xfrm>
      </p:grpSpPr>
      <p:sp>
        <p:nvSpPr>
          <p:cNvPr id="2" name="Titeltext"/>
          <p:cNvSpPr txBox="1">
            <a:spLocks noGrp="1"/>
          </p:cNvSpPr>
          <p:nvPr>
            <p:ph type="title"/>
          </p:nvPr>
        </p:nvSpPr>
        <p:spPr>
          <a:xfrm>
            <a:off x="1270000" y="1003300"/>
            <a:ext cx="10464800" cy="3302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p>
            <a:r>
              <a:t>Titeltext</a:t>
            </a:r>
          </a:p>
        </p:txBody>
      </p:sp>
      <p:sp>
        <p:nvSpPr>
          <p:cNvPr id="3" name="Textebene 1…"/>
          <p:cNvSpPr txBox="1">
            <a:spLocks noGrp="1"/>
          </p:cNvSpPr>
          <p:nvPr>
            <p:ph type="body" idx="1"/>
          </p:nvPr>
        </p:nvSpPr>
        <p:spPr>
          <a:xfrm>
            <a:off x="1270000" y="4394200"/>
            <a:ext cx="10464800" cy="11303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t>Textebene 1</a:t>
            </a:r>
          </a:p>
          <a:p>
            <a:pPr lvl="1"/>
            <a:r>
              <a:t>Textebene 2</a:t>
            </a:r>
          </a:p>
          <a:p>
            <a:pPr lvl="2"/>
            <a:r>
              <a:t>Textebene 3</a:t>
            </a:r>
          </a:p>
          <a:p>
            <a:pPr lvl="3"/>
            <a:r>
              <a:t>Textebene 4</a:t>
            </a:r>
          </a:p>
          <a:p>
            <a:pPr lvl="4"/>
            <a:r>
              <a:t>Textebene 5</a:t>
            </a:r>
          </a:p>
        </p:txBody>
      </p:sp>
      <p:sp>
        <p:nvSpPr>
          <p:cNvPr id="4" name="Rechteck"/>
          <p:cNvSpPr/>
          <p:nvPr/>
        </p:nvSpPr>
        <p:spPr>
          <a:xfrm>
            <a:off x="-12701" y="7275562"/>
            <a:ext cx="13030201" cy="2610539"/>
          </a:xfrm>
          <a:prstGeom prst="rect">
            <a:avLst/>
          </a:prstGeom>
          <a:solidFill>
            <a:srgbClr val="FFFFFF"/>
          </a:solidFill>
          <a:ln w="12700">
            <a:miter lim="400000"/>
          </a:ln>
        </p:spPr>
        <p:txBody>
          <a:bodyPr lIns="50800" tIns="50800" rIns="50800" bIns="50800" anchor="ctr"/>
          <a:lstStyle/>
          <a:p>
            <a:endParaRPr/>
          </a:p>
        </p:txBody>
      </p:sp>
      <p:sp>
        <p:nvSpPr>
          <p:cNvPr id="5" name="Foliennummer"/>
          <p:cNvSpPr txBox="1">
            <a:spLocks noGrp="1"/>
          </p:cNvSpPr>
          <p:nvPr>
            <p:ph type="sldNum" sz="quarter" idx="2"/>
          </p:nvPr>
        </p:nvSpPr>
        <p:spPr>
          <a:xfrm>
            <a:off x="6311798" y="9258300"/>
            <a:ext cx="368504" cy="381000"/>
          </a:xfrm>
          <a:prstGeom prst="rect">
            <a:avLst/>
          </a:prstGeom>
          <a:ln w="12700">
            <a:miter lim="400000"/>
          </a:ln>
        </p:spPr>
        <p:txBody>
          <a:bodyPr wrap="none" lIns="50800" tIns="50800" rIns="50800" bIns="50800">
            <a:spAutoFit/>
          </a:bodyPr>
          <a:lstStyle>
            <a:lvl1pPr algn="ctr">
              <a:defRPr sz="1800">
                <a:solidFill>
                  <a:srgbClr val="FFFFFF"/>
                </a:solidFill>
                <a:latin typeface="Helvetica Light"/>
                <a:ea typeface="Helvetica Light"/>
                <a:cs typeface="Helvetica Light"/>
                <a:sym typeface="Helvetica Light"/>
              </a:defRPr>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ransition spd="med"/>
  <p:txStyles>
    <p:titleStyle>
      <a:lvl1pPr marL="0" marR="0" indent="0" algn="ctr" defTabSz="584200" latinLnBrk="0">
        <a:lnSpc>
          <a:spcPct val="100000"/>
        </a:lnSpc>
        <a:spcBef>
          <a:spcPts val="0"/>
        </a:spcBef>
        <a:spcAft>
          <a:spcPts val="0"/>
        </a:spcAft>
        <a:buClrTx/>
        <a:buSzTx/>
        <a:buFontTx/>
        <a:buNone/>
        <a:tabLst/>
        <a:defRPr sz="3400" b="0" i="0" u="none" strike="noStrike" cap="none" spc="0" baseline="0">
          <a:solidFill>
            <a:srgbClr val="FFFFFF"/>
          </a:solidFill>
          <a:uFillTx/>
          <a:latin typeface="+mn-lt"/>
          <a:ea typeface="+mn-ea"/>
          <a:cs typeface="+mn-cs"/>
          <a:sym typeface="Core Sans M 65 Bold"/>
        </a:defRPr>
      </a:lvl1pPr>
      <a:lvl2pPr marL="0" marR="0" indent="228600" algn="ctr" defTabSz="584200" latinLnBrk="0">
        <a:lnSpc>
          <a:spcPct val="100000"/>
        </a:lnSpc>
        <a:spcBef>
          <a:spcPts val="0"/>
        </a:spcBef>
        <a:spcAft>
          <a:spcPts val="0"/>
        </a:spcAft>
        <a:buClrTx/>
        <a:buSzTx/>
        <a:buFontTx/>
        <a:buNone/>
        <a:tabLst/>
        <a:defRPr sz="3400" b="0" i="0" u="none" strike="noStrike" cap="none" spc="0" baseline="0">
          <a:solidFill>
            <a:srgbClr val="FFFFFF"/>
          </a:solidFill>
          <a:uFillTx/>
          <a:latin typeface="+mn-lt"/>
          <a:ea typeface="+mn-ea"/>
          <a:cs typeface="+mn-cs"/>
          <a:sym typeface="Core Sans M 65 Bold"/>
        </a:defRPr>
      </a:lvl2pPr>
      <a:lvl3pPr marL="0" marR="0" indent="457200" algn="ctr" defTabSz="584200" latinLnBrk="0">
        <a:lnSpc>
          <a:spcPct val="100000"/>
        </a:lnSpc>
        <a:spcBef>
          <a:spcPts val="0"/>
        </a:spcBef>
        <a:spcAft>
          <a:spcPts val="0"/>
        </a:spcAft>
        <a:buClrTx/>
        <a:buSzTx/>
        <a:buFontTx/>
        <a:buNone/>
        <a:tabLst/>
        <a:defRPr sz="3400" b="0" i="0" u="none" strike="noStrike" cap="none" spc="0" baseline="0">
          <a:solidFill>
            <a:srgbClr val="FFFFFF"/>
          </a:solidFill>
          <a:uFillTx/>
          <a:latin typeface="+mn-lt"/>
          <a:ea typeface="+mn-ea"/>
          <a:cs typeface="+mn-cs"/>
          <a:sym typeface="Core Sans M 65 Bold"/>
        </a:defRPr>
      </a:lvl3pPr>
      <a:lvl4pPr marL="0" marR="0" indent="685800" algn="ctr" defTabSz="584200" latinLnBrk="0">
        <a:lnSpc>
          <a:spcPct val="100000"/>
        </a:lnSpc>
        <a:spcBef>
          <a:spcPts val="0"/>
        </a:spcBef>
        <a:spcAft>
          <a:spcPts val="0"/>
        </a:spcAft>
        <a:buClrTx/>
        <a:buSzTx/>
        <a:buFontTx/>
        <a:buNone/>
        <a:tabLst/>
        <a:defRPr sz="3400" b="0" i="0" u="none" strike="noStrike" cap="none" spc="0" baseline="0">
          <a:solidFill>
            <a:srgbClr val="FFFFFF"/>
          </a:solidFill>
          <a:uFillTx/>
          <a:latin typeface="+mn-lt"/>
          <a:ea typeface="+mn-ea"/>
          <a:cs typeface="+mn-cs"/>
          <a:sym typeface="Core Sans M 65 Bold"/>
        </a:defRPr>
      </a:lvl4pPr>
      <a:lvl5pPr marL="0" marR="0" indent="914400" algn="ctr" defTabSz="584200" latinLnBrk="0">
        <a:lnSpc>
          <a:spcPct val="100000"/>
        </a:lnSpc>
        <a:spcBef>
          <a:spcPts val="0"/>
        </a:spcBef>
        <a:spcAft>
          <a:spcPts val="0"/>
        </a:spcAft>
        <a:buClrTx/>
        <a:buSzTx/>
        <a:buFontTx/>
        <a:buNone/>
        <a:tabLst/>
        <a:defRPr sz="3400" b="0" i="0" u="none" strike="noStrike" cap="none" spc="0" baseline="0">
          <a:solidFill>
            <a:srgbClr val="FFFFFF"/>
          </a:solidFill>
          <a:uFillTx/>
          <a:latin typeface="+mn-lt"/>
          <a:ea typeface="+mn-ea"/>
          <a:cs typeface="+mn-cs"/>
          <a:sym typeface="Core Sans M 65 Bold"/>
        </a:defRPr>
      </a:lvl5pPr>
      <a:lvl6pPr marL="0" marR="0" indent="1143000" algn="ctr" defTabSz="584200" latinLnBrk="0">
        <a:lnSpc>
          <a:spcPct val="100000"/>
        </a:lnSpc>
        <a:spcBef>
          <a:spcPts val="0"/>
        </a:spcBef>
        <a:spcAft>
          <a:spcPts val="0"/>
        </a:spcAft>
        <a:buClrTx/>
        <a:buSzTx/>
        <a:buFontTx/>
        <a:buNone/>
        <a:tabLst/>
        <a:defRPr sz="3400" b="0" i="0" u="none" strike="noStrike" cap="none" spc="0" baseline="0">
          <a:solidFill>
            <a:srgbClr val="FFFFFF"/>
          </a:solidFill>
          <a:uFillTx/>
          <a:latin typeface="+mn-lt"/>
          <a:ea typeface="+mn-ea"/>
          <a:cs typeface="+mn-cs"/>
          <a:sym typeface="Core Sans M 65 Bold"/>
        </a:defRPr>
      </a:lvl6pPr>
      <a:lvl7pPr marL="0" marR="0" indent="1371600" algn="ctr" defTabSz="584200" latinLnBrk="0">
        <a:lnSpc>
          <a:spcPct val="100000"/>
        </a:lnSpc>
        <a:spcBef>
          <a:spcPts val="0"/>
        </a:spcBef>
        <a:spcAft>
          <a:spcPts val="0"/>
        </a:spcAft>
        <a:buClrTx/>
        <a:buSzTx/>
        <a:buFontTx/>
        <a:buNone/>
        <a:tabLst/>
        <a:defRPr sz="3400" b="0" i="0" u="none" strike="noStrike" cap="none" spc="0" baseline="0">
          <a:solidFill>
            <a:srgbClr val="FFFFFF"/>
          </a:solidFill>
          <a:uFillTx/>
          <a:latin typeface="+mn-lt"/>
          <a:ea typeface="+mn-ea"/>
          <a:cs typeface="+mn-cs"/>
          <a:sym typeface="Core Sans M 65 Bold"/>
        </a:defRPr>
      </a:lvl7pPr>
      <a:lvl8pPr marL="0" marR="0" indent="1600200" algn="ctr" defTabSz="584200" latinLnBrk="0">
        <a:lnSpc>
          <a:spcPct val="100000"/>
        </a:lnSpc>
        <a:spcBef>
          <a:spcPts val="0"/>
        </a:spcBef>
        <a:spcAft>
          <a:spcPts val="0"/>
        </a:spcAft>
        <a:buClrTx/>
        <a:buSzTx/>
        <a:buFontTx/>
        <a:buNone/>
        <a:tabLst/>
        <a:defRPr sz="3400" b="0" i="0" u="none" strike="noStrike" cap="none" spc="0" baseline="0">
          <a:solidFill>
            <a:srgbClr val="FFFFFF"/>
          </a:solidFill>
          <a:uFillTx/>
          <a:latin typeface="+mn-lt"/>
          <a:ea typeface="+mn-ea"/>
          <a:cs typeface="+mn-cs"/>
          <a:sym typeface="Core Sans M 65 Bold"/>
        </a:defRPr>
      </a:lvl8pPr>
      <a:lvl9pPr marL="0" marR="0" indent="1828800" algn="ctr" defTabSz="584200" latinLnBrk="0">
        <a:lnSpc>
          <a:spcPct val="100000"/>
        </a:lnSpc>
        <a:spcBef>
          <a:spcPts val="0"/>
        </a:spcBef>
        <a:spcAft>
          <a:spcPts val="0"/>
        </a:spcAft>
        <a:buClrTx/>
        <a:buSzTx/>
        <a:buFontTx/>
        <a:buNone/>
        <a:tabLst/>
        <a:defRPr sz="3400" b="0" i="0" u="none" strike="noStrike" cap="none" spc="0" baseline="0">
          <a:solidFill>
            <a:srgbClr val="FFFFFF"/>
          </a:solidFill>
          <a:uFillTx/>
          <a:latin typeface="+mn-lt"/>
          <a:ea typeface="+mn-ea"/>
          <a:cs typeface="+mn-cs"/>
          <a:sym typeface="Core Sans M 65 Bold"/>
        </a:defRPr>
      </a:lvl9pPr>
    </p:titleStyle>
    <p:bodyStyle>
      <a:lvl1pPr marL="0" marR="0" indent="0" algn="ctr" defTabSz="584200" rtl="0" latinLnBrk="0">
        <a:lnSpc>
          <a:spcPct val="100000"/>
        </a:lnSpc>
        <a:spcBef>
          <a:spcPts val="0"/>
        </a:spcBef>
        <a:spcAft>
          <a:spcPts val="0"/>
        </a:spcAft>
        <a:buClrTx/>
        <a:buSzTx/>
        <a:buFontTx/>
        <a:buNone/>
        <a:tabLst/>
        <a:defRPr sz="2600" b="0" i="0" u="none" strike="noStrike" cap="none" spc="0" baseline="0">
          <a:solidFill>
            <a:srgbClr val="FFFFFF"/>
          </a:solidFill>
          <a:uFillTx/>
          <a:latin typeface="Open Sans"/>
          <a:ea typeface="Open Sans"/>
          <a:cs typeface="Open Sans"/>
          <a:sym typeface="Open Sans"/>
        </a:defRPr>
      </a:lvl1pPr>
      <a:lvl2pPr marL="0" marR="0" indent="228600" algn="ctr" defTabSz="584200" rtl="0" latinLnBrk="0">
        <a:lnSpc>
          <a:spcPct val="100000"/>
        </a:lnSpc>
        <a:spcBef>
          <a:spcPts val="0"/>
        </a:spcBef>
        <a:spcAft>
          <a:spcPts val="0"/>
        </a:spcAft>
        <a:buClrTx/>
        <a:buSzTx/>
        <a:buFontTx/>
        <a:buNone/>
        <a:tabLst/>
        <a:defRPr sz="2600" b="0" i="0" u="none" strike="noStrike" cap="none" spc="0" baseline="0">
          <a:solidFill>
            <a:srgbClr val="FFFFFF"/>
          </a:solidFill>
          <a:uFillTx/>
          <a:latin typeface="Open Sans"/>
          <a:ea typeface="Open Sans"/>
          <a:cs typeface="Open Sans"/>
          <a:sym typeface="Open Sans"/>
        </a:defRPr>
      </a:lvl2pPr>
      <a:lvl3pPr marL="0" marR="0" indent="457200" algn="ctr" defTabSz="584200" rtl="0" latinLnBrk="0">
        <a:lnSpc>
          <a:spcPct val="100000"/>
        </a:lnSpc>
        <a:spcBef>
          <a:spcPts val="0"/>
        </a:spcBef>
        <a:spcAft>
          <a:spcPts val="0"/>
        </a:spcAft>
        <a:buClrTx/>
        <a:buSzTx/>
        <a:buFontTx/>
        <a:buNone/>
        <a:tabLst/>
        <a:defRPr sz="2600" b="0" i="0" u="none" strike="noStrike" cap="none" spc="0" baseline="0">
          <a:solidFill>
            <a:srgbClr val="FFFFFF"/>
          </a:solidFill>
          <a:uFillTx/>
          <a:latin typeface="Open Sans"/>
          <a:ea typeface="Open Sans"/>
          <a:cs typeface="Open Sans"/>
          <a:sym typeface="Open Sans"/>
        </a:defRPr>
      </a:lvl3pPr>
      <a:lvl4pPr marL="0" marR="0" indent="685800" algn="ctr" defTabSz="584200" rtl="0" latinLnBrk="0">
        <a:lnSpc>
          <a:spcPct val="100000"/>
        </a:lnSpc>
        <a:spcBef>
          <a:spcPts val="0"/>
        </a:spcBef>
        <a:spcAft>
          <a:spcPts val="0"/>
        </a:spcAft>
        <a:buClrTx/>
        <a:buSzTx/>
        <a:buFontTx/>
        <a:buNone/>
        <a:tabLst/>
        <a:defRPr sz="2600" b="0" i="0" u="none" strike="noStrike" cap="none" spc="0" baseline="0">
          <a:solidFill>
            <a:srgbClr val="FFFFFF"/>
          </a:solidFill>
          <a:uFillTx/>
          <a:latin typeface="Open Sans"/>
          <a:ea typeface="Open Sans"/>
          <a:cs typeface="Open Sans"/>
          <a:sym typeface="Open Sans"/>
        </a:defRPr>
      </a:lvl4pPr>
      <a:lvl5pPr marL="0" marR="0" indent="914400" algn="ctr" defTabSz="584200" rtl="0" latinLnBrk="0">
        <a:lnSpc>
          <a:spcPct val="100000"/>
        </a:lnSpc>
        <a:spcBef>
          <a:spcPts val="0"/>
        </a:spcBef>
        <a:spcAft>
          <a:spcPts val="0"/>
        </a:spcAft>
        <a:buClrTx/>
        <a:buSzTx/>
        <a:buFontTx/>
        <a:buNone/>
        <a:tabLst/>
        <a:defRPr sz="2600" b="0" i="0" u="none" strike="noStrike" cap="none" spc="0" baseline="0">
          <a:solidFill>
            <a:srgbClr val="FFFFFF"/>
          </a:solidFill>
          <a:uFillTx/>
          <a:latin typeface="Open Sans"/>
          <a:ea typeface="Open Sans"/>
          <a:cs typeface="Open Sans"/>
          <a:sym typeface="Open Sans"/>
        </a:defRPr>
      </a:lvl5pPr>
      <a:lvl6pPr marL="0" marR="0" indent="1143000" algn="ctr" defTabSz="584200" rtl="0" latinLnBrk="0">
        <a:lnSpc>
          <a:spcPct val="100000"/>
        </a:lnSpc>
        <a:spcBef>
          <a:spcPts val="0"/>
        </a:spcBef>
        <a:spcAft>
          <a:spcPts val="0"/>
        </a:spcAft>
        <a:buClrTx/>
        <a:buSzTx/>
        <a:buFontTx/>
        <a:buNone/>
        <a:tabLst/>
        <a:defRPr sz="2600" b="0" i="0" u="none" strike="noStrike" cap="none" spc="0" baseline="0">
          <a:solidFill>
            <a:srgbClr val="FFFFFF"/>
          </a:solidFill>
          <a:uFillTx/>
          <a:latin typeface="Open Sans"/>
          <a:ea typeface="Open Sans"/>
          <a:cs typeface="Open Sans"/>
          <a:sym typeface="Open Sans"/>
        </a:defRPr>
      </a:lvl6pPr>
      <a:lvl7pPr marL="0" marR="0" indent="1371600" algn="ctr" defTabSz="584200" rtl="0" latinLnBrk="0">
        <a:lnSpc>
          <a:spcPct val="100000"/>
        </a:lnSpc>
        <a:spcBef>
          <a:spcPts val="0"/>
        </a:spcBef>
        <a:spcAft>
          <a:spcPts val="0"/>
        </a:spcAft>
        <a:buClrTx/>
        <a:buSzTx/>
        <a:buFontTx/>
        <a:buNone/>
        <a:tabLst/>
        <a:defRPr sz="2600" b="0" i="0" u="none" strike="noStrike" cap="none" spc="0" baseline="0">
          <a:solidFill>
            <a:srgbClr val="FFFFFF"/>
          </a:solidFill>
          <a:uFillTx/>
          <a:latin typeface="Open Sans"/>
          <a:ea typeface="Open Sans"/>
          <a:cs typeface="Open Sans"/>
          <a:sym typeface="Open Sans"/>
        </a:defRPr>
      </a:lvl7pPr>
      <a:lvl8pPr marL="0" marR="0" indent="1600200" algn="ctr" defTabSz="584200" rtl="0" latinLnBrk="0">
        <a:lnSpc>
          <a:spcPct val="100000"/>
        </a:lnSpc>
        <a:spcBef>
          <a:spcPts val="0"/>
        </a:spcBef>
        <a:spcAft>
          <a:spcPts val="0"/>
        </a:spcAft>
        <a:buClrTx/>
        <a:buSzTx/>
        <a:buFontTx/>
        <a:buNone/>
        <a:tabLst/>
        <a:defRPr sz="2600" b="0" i="0" u="none" strike="noStrike" cap="none" spc="0" baseline="0">
          <a:solidFill>
            <a:srgbClr val="FFFFFF"/>
          </a:solidFill>
          <a:uFillTx/>
          <a:latin typeface="Open Sans"/>
          <a:ea typeface="Open Sans"/>
          <a:cs typeface="Open Sans"/>
          <a:sym typeface="Open Sans"/>
        </a:defRPr>
      </a:lvl8pPr>
      <a:lvl9pPr marL="0" marR="0" indent="1828800" algn="ctr" defTabSz="584200" rtl="0" latinLnBrk="0">
        <a:lnSpc>
          <a:spcPct val="100000"/>
        </a:lnSpc>
        <a:spcBef>
          <a:spcPts val="0"/>
        </a:spcBef>
        <a:spcAft>
          <a:spcPts val="0"/>
        </a:spcAft>
        <a:buClrTx/>
        <a:buSzTx/>
        <a:buFontTx/>
        <a:buNone/>
        <a:tabLst/>
        <a:defRPr sz="2600" b="0" i="0" u="none" strike="noStrike" cap="none" spc="0" baseline="0">
          <a:solidFill>
            <a:srgbClr val="FFFFFF"/>
          </a:solidFill>
          <a:uFillTx/>
          <a:latin typeface="Open Sans"/>
          <a:ea typeface="Open Sans"/>
          <a:cs typeface="Open Sans"/>
          <a:sym typeface="Open Sans"/>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iconmonstr.com/license/" TargetMode="External"/><Relationship Id="rId3" Type="http://schemas.openxmlformats.org/officeDocument/2006/relationships/hyperlink" Target="http://tutory.de" TargetMode="External"/><Relationship Id="rId7" Type="http://schemas.openxmlformats.org/officeDocument/2006/relationships/hyperlink" Target="https://iconmonstr.co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tif"/><Relationship Id="rId4" Type="http://schemas.openxmlformats.org/officeDocument/2006/relationships/hyperlink" Target="https://creativecommons.org/licenses/by-sa/4.0/"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tutory.de" TargetMode="External"/><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3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s://www.tutory.de/"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Urheber der Präsentation: „Thomas Haubner, tutory.de&quot;"/>
          <p:cNvSpPr txBox="1"/>
          <p:nvPr/>
        </p:nvSpPr>
        <p:spPr>
          <a:xfrm>
            <a:off x="1339670" y="6035414"/>
            <a:ext cx="7581640" cy="812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defRPr sz="2100" b="1">
                <a:solidFill>
                  <a:srgbClr val="FFFFFF"/>
                </a:solidFill>
                <a:latin typeface="Open Sans"/>
                <a:ea typeface="Open Sans"/>
                <a:cs typeface="Open Sans"/>
                <a:sym typeface="Open Sans"/>
              </a:defRPr>
            </a:pPr>
            <a:endParaRPr/>
          </a:p>
          <a:p>
            <a:pPr>
              <a:defRPr sz="2100" b="1">
                <a:solidFill>
                  <a:srgbClr val="FFFFFF"/>
                </a:solidFill>
                <a:latin typeface="Open Sans"/>
                <a:ea typeface="Open Sans"/>
                <a:cs typeface="Open Sans"/>
                <a:sym typeface="Open Sans"/>
              </a:defRPr>
            </a:pPr>
            <a:r>
              <a:t>Urheber der Präsentation: „Thomas Haubner, </a:t>
            </a:r>
            <a:r>
              <a:rPr u="sng">
                <a:hlinkClick r:id="rId3"/>
              </a:rPr>
              <a:t>tutory.de</a:t>
            </a:r>
            <a:r>
              <a:t>"</a:t>
            </a:r>
          </a:p>
        </p:txBody>
      </p:sp>
      <p:pic>
        <p:nvPicPr>
          <p:cNvPr id="77" name="Bild" descr="Bild">
            <a:hlinkClick r:id="rId4"/>
          </p:cNvPr>
          <p:cNvPicPr>
            <a:picLocks noChangeAspect="1"/>
          </p:cNvPicPr>
          <p:nvPr/>
        </p:nvPicPr>
        <p:blipFill>
          <a:blip r:embed="rId5"/>
          <a:stretch>
            <a:fillRect/>
          </a:stretch>
        </p:blipFill>
        <p:spPr>
          <a:xfrm>
            <a:off x="1385579" y="2777825"/>
            <a:ext cx="2923746" cy="1022950"/>
          </a:xfrm>
          <a:prstGeom prst="rect">
            <a:avLst/>
          </a:prstGeom>
          <a:ln w="12700">
            <a:miter lim="400000"/>
          </a:ln>
        </p:spPr>
      </p:pic>
      <p:pic>
        <p:nvPicPr>
          <p:cNvPr id="78" name="logo tutory blue.png" descr="logo tutory blue.png"/>
          <p:cNvPicPr>
            <a:picLocks noChangeAspect="1"/>
          </p:cNvPicPr>
          <p:nvPr/>
        </p:nvPicPr>
        <p:blipFill>
          <a:blip r:embed="rId6"/>
          <a:stretch>
            <a:fillRect/>
          </a:stretch>
        </p:blipFill>
        <p:spPr>
          <a:xfrm>
            <a:off x="3328940" y="7183902"/>
            <a:ext cx="6346920" cy="2793860"/>
          </a:xfrm>
          <a:prstGeom prst="rect">
            <a:avLst/>
          </a:prstGeom>
          <a:ln w="12700">
            <a:miter lim="400000"/>
          </a:ln>
        </p:spPr>
      </p:pic>
      <p:sp>
        <p:nvSpPr>
          <p:cNvPr id="79" name="Diese Präsentation steht weitgehend unter einer offenen Lizenz!"/>
          <p:cNvSpPr txBox="1"/>
          <p:nvPr/>
        </p:nvSpPr>
        <p:spPr>
          <a:xfrm>
            <a:off x="1339669" y="2016431"/>
            <a:ext cx="10325461" cy="533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r">
              <a:defRPr sz="2500" b="1">
                <a:solidFill>
                  <a:srgbClr val="FFFFFF"/>
                </a:solidFill>
                <a:latin typeface="Open Sans"/>
                <a:ea typeface="Open Sans"/>
                <a:cs typeface="Open Sans"/>
                <a:sym typeface="Open Sans"/>
              </a:defRPr>
            </a:lvl1pPr>
          </a:lstStyle>
          <a:p>
            <a:r>
              <a:t>Diese Präsentation steht weitgehend unter einer offenen Lizenz!</a:t>
            </a:r>
          </a:p>
        </p:txBody>
      </p:sp>
      <p:sp>
        <p:nvSpPr>
          <p:cNvPr id="80" name="Das tutory-Logo ist nicht offen lizenziert und markenrechtlich geschützt. Bei Anpassung dieser Folien, machen Sie Änderungen bitte kenntlich, sofern das Logo weiterhin in der Präsentation oder auf einer spezifischen Folie verwendet wird."/>
          <p:cNvSpPr txBox="1"/>
          <p:nvPr/>
        </p:nvSpPr>
        <p:spPr>
          <a:xfrm>
            <a:off x="1339670" y="4537500"/>
            <a:ext cx="10921020" cy="939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1600" b="1">
                <a:solidFill>
                  <a:srgbClr val="FFFFFF"/>
                </a:solidFill>
                <a:latin typeface="Open Sans"/>
                <a:ea typeface="Open Sans"/>
                <a:cs typeface="Open Sans"/>
                <a:sym typeface="Open Sans"/>
              </a:defRPr>
            </a:lvl1pPr>
          </a:lstStyle>
          <a:p>
            <a:r>
              <a:t>Das tutory-Logo ist nicht offen lizenziert und markenrechtlich geschützt. Bei Anpassung dieser Folien, machen Sie Änderungen bitte kenntlich, sofern das Logo weiterhin in der Präsentation oder auf einer spezifischen Folie verwendet wird.</a:t>
            </a:r>
          </a:p>
        </p:txBody>
      </p:sp>
      <p:sp>
        <p:nvSpPr>
          <p:cNvPr id="81" name="Rechtliche Hinweise"/>
          <p:cNvSpPr txBox="1"/>
          <p:nvPr/>
        </p:nvSpPr>
        <p:spPr>
          <a:xfrm>
            <a:off x="1339670" y="688571"/>
            <a:ext cx="4201121" cy="647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200" b="1">
                <a:solidFill>
                  <a:srgbClr val="FFFFFF"/>
                </a:solidFill>
                <a:latin typeface="Open Sans"/>
                <a:ea typeface="Open Sans"/>
                <a:cs typeface="Open Sans"/>
                <a:sym typeface="Open Sans"/>
              </a:defRPr>
            </a:lvl1pPr>
          </a:lstStyle>
          <a:p>
            <a:r>
              <a:t>Rechtliche Hinweise</a:t>
            </a:r>
          </a:p>
        </p:txBody>
      </p:sp>
      <p:sp>
        <p:nvSpPr>
          <p:cNvPr id="82" name="§"/>
          <p:cNvSpPr txBox="1"/>
          <p:nvPr/>
        </p:nvSpPr>
        <p:spPr>
          <a:xfrm>
            <a:off x="609248" y="476557"/>
            <a:ext cx="540285" cy="10717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200">
                <a:solidFill>
                  <a:srgbClr val="FFFFFF"/>
                </a:solidFill>
              </a:defRPr>
            </a:lvl1pPr>
          </a:lstStyle>
          <a:p>
            <a:r>
              <a:t>§</a:t>
            </a:r>
          </a:p>
        </p:txBody>
      </p:sp>
      <p:sp>
        <p:nvSpPr>
          <p:cNvPr id="83" name="Bitte beachten Sie diese Ausnahmen:"/>
          <p:cNvSpPr txBox="1"/>
          <p:nvPr/>
        </p:nvSpPr>
        <p:spPr>
          <a:xfrm>
            <a:off x="1339670" y="4028768"/>
            <a:ext cx="5987275" cy="533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500" b="1">
                <a:solidFill>
                  <a:srgbClr val="FFFFFF"/>
                </a:solidFill>
                <a:latin typeface="Open Sans"/>
                <a:ea typeface="Open Sans"/>
                <a:cs typeface="Open Sans"/>
                <a:sym typeface="Open Sans"/>
              </a:defRPr>
            </a:lvl1pPr>
          </a:lstStyle>
          <a:p>
            <a:r>
              <a:t>Bitte beachten Sie diese Ausnahmen:</a:t>
            </a:r>
          </a:p>
        </p:txBody>
      </p:sp>
      <p:sp>
        <p:nvSpPr>
          <p:cNvPr id="84" name="Die verwendeten Icons stammen von https://iconmonstr.com, sind ebenfalls nicht mit einer CC-Lizenz versehen, dürfen aber frei und ohne Lizenzhinweise verwendet und angepasst werden. Lizenzhinweise: https://iconmonstr.com/license/"/>
          <p:cNvSpPr txBox="1"/>
          <p:nvPr/>
        </p:nvSpPr>
        <p:spPr>
          <a:xfrm>
            <a:off x="1339670" y="5454119"/>
            <a:ext cx="10921020" cy="8636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a:defRPr sz="1500" b="1">
                <a:solidFill>
                  <a:srgbClr val="FFFFFF"/>
                </a:solidFill>
                <a:latin typeface="Open Sans"/>
                <a:ea typeface="Open Sans"/>
                <a:cs typeface="Open Sans"/>
                <a:sym typeface="Open Sans"/>
              </a:defRPr>
            </a:pPr>
            <a:r>
              <a:t>Die verwendeten Icons stammen von </a:t>
            </a:r>
            <a:r>
              <a:rPr u="sng">
                <a:hlinkClick r:id="rId7"/>
              </a:rPr>
              <a:t>https://iconmonstr.com</a:t>
            </a:r>
            <a:r>
              <a:t>, sind ebenfalls nicht mit einer CC-Lizenz versehen, dürfen aber frei und ohne Lizenzhinweise verwendet und angepasst werden. Lizenzhinweise: </a:t>
            </a:r>
            <a:r>
              <a:rPr u="sng">
                <a:hlinkClick r:id="rId8"/>
              </a:rPr>
              <a:t>https://iconmonstr.com/license/</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2" name="Bildschirmfoto 2017-10-29 um 22.00.16.png" descr="Bildschirmfoto 2017-10-29 um 22.00.16.png"/>
          <p:cNvPicPr>
            <a:picLocks noChangeAspect="1"/>
          </p:cNvPicPr>
          <p:nvPr/>
        </p:nvPicPr>
        <p:blipFill>
          <a:blip r:embed="rId2"/>
          <a:stretch>
            <a:fillRect/>
          </a:stretch>
        </p:blipFill>
        <p:spPr>
          <a:xfrm>
            <a:off x="1306540" y="2104890"/>
            <a:ext cx="10633229" cy="5543820"/>
          </a:xfrm>
          <a:prstGeom prst="rect">
            <a:avLst/>
          </a:prstGeom>
          <a:ln w="12700">
            <a:miter lim="400000"/>
          </a:ln>
        </p:spPr>
      </p:pic>
      <p:sp>
        <p:nvSpPr>
          <p:cNvPr id="149" name="Verbindungslinie"/>
          <p:cNvSpPr/>
          <p:nvPr/>
        </p:nvSpPr>
        <p:spPr>
          <a:xfrm>
            <a:off x="649250" y="5566852"/>
            <a:ext cx="2738732" cy="19760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0"/>
                </a:lnTo>
              </a:path>
            </a:pathLst>
          </a:custGeom>
          <a:ln w="139700">
            <a:solidFill>
              <a:srgbClr val="00BE71"/>
            </a:solidFill>
            <a:miter lim="400000"/>
            <a:tailEnd type="triangle"/>
          </a:ln>
          <a:effectLst>
            <a:outerShdw blurRad="495300" dist="80654" dir="5400000" rotWithShape="0">
              <a:srgbClr val="000000">
                <a:alpha val="43935"/>
              </a:srgbClr>
            </a:outerShdw>
          </a:effectLst>
        </p:spPr>
        <p:txBody>
          <a:bodyPr/>
          <a:lstStyle/>
          <a:p>
            <a:endParaRPr/>
          </a:p>
        </p:txBody>
      </p:sp>
      <p:sp>
        <p:nvSpPr>
          <p:cNvPr id="150" name="Verbindungslinie"/>
          <p:cNvSpPr/>
          <p:nvPr/>
        </p:nvSpPr>
        <p:spPr>
          <a:xfrm>
            <a:off x="649250" y="6734236"/>
            <a:ext cx="2738732" cy="19760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0"/>
                </a:lnTo>
              </a:path>
            </a:pathLst>
          </a:custGeom>
          <a:ln w="139700">
            <a:solidFill>
              <a:srgbClr val="00BE71"/>
            </a:solidFill>
            <a:miter lim="400000"/>
            <a:tailEnd type="triangle"/>
          </a:ln>
          <a:effectLst>
            <a:outerShdw blurRad="495300" dist="80654" dir="5400000" rotWithShape="0">
              <a:srgbClr val="000000">
                <a:alpha val="43935"/>
              </a:srgbClr>
            </a:outerShdw>
          </a:effectLst>
        </p:spPr>
        <p:txBody>
          <a:bodyPr/>
          <a:lstStyle/>
          <a:p>
            <a:endParaRPr/>
          </a:p>
        </p:txBody>
      </p:sp>
      <p:sp>
        <p:nvSpPr>
          <p:cNvPr id="145" name="Bausteine wissen voneinander: Nummerieren automatisch neu!"/>
          <p:cNvSpPr txBox="1"/>
          <p:nvPr/>
        </p:nvSpPr>
        <p:spPr>
          <a:xfrm>
            <a:off x="607808" y="8068121"/>
            <a:ext cx="12030693" cy="596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ctr">
              <a:defRPr sz="2900" b="1">
                <a:solidFill>
                  <a:srgbClr val="FFFFFF"/>
                </a:solidFill>
                <a:latin typeface="Open Sans"/>
                <a:ea typeface="Open Sans"/>
                <a:cs typeface="Open Sans"/>
                <a:sym typeface="Open Sans"/>
              </a:defRPr>
            </a:lvl1pPr>
          </a:lstStyle>
          <a:p>
            <a:r>
              <a:t>Bausteine wissen voneinander: Nummerieren automatisch neu!</a:t>
            </a:r>
          </a:p>
        </p:txBody>
      </p:sp>
      <p:sp>
        <p:nvSpPr>
          <p:cNvPr id="146" name="Kein Verrutschen des Layouts!"/>
          <p:cNvSpPr txBox="1"/>
          <p:nvPr/>
        </p:nvSpPr>
        <p:spPr>
          <a:xfrm>
            <a:off x="995869" y="8666048"/>
            <a:ext cx="11333440" cy="596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ctr">
              <a:defRPr sz="2900" b="1">
                <a:solidFill>
                  <a:srgbClr val="FFFFFF"/>
                </a:solidFill>
                <a:latin typeface="Open Sans"/>
                <a:ea typeface="Open Sans"/>
                <a:cs typeface="Open Sans"/>
                <a:sym typeface="Open Sans"/>
              </a:defRPr>
            </a:lvl1pPr>
          </a:lstStyle>
          <a:p>
            <a:r>
              <a:t>Kein Verrutschen des Layouts!</a:t>
            </a:r>
          </a:p>
        </p:txBody>
      </p:sp>
      <p:sp>
        <p:nvSpPr>
          <p:cNvPr id="147" name="Rechteck"/>
          <p:cNvSpPr/>
          <p:nvPr/>
        </p:nvSpPr>
        <p:spPr>
          <a:xfrm>
            <a:off x="968925" y="2087924"/>
            <a:ext cx="11168550" cy="85978"/>
          </a:xfrm>
          <a:prstGeom prst="rect">
            <a:avLst/>
          </a:prstGeom>
          <a:solidFill>
            <a:srgbClr val="276689"/>
          </a:solidFill>
          <a:ln w="12700">
            <a:miter lim="400000"/>
          </a:ln>
        </p:spPr>
        <p:txBody>
          <a:bodyPr lIns="50800" tIns="50800" rIns="50800" bIns="50800" anchor="ctr"/>
          <a:lstStyle/>
          <a:p>
            <a:endParaRPr/>
          </a:p>
        </p:txBody>
      </p:sp>
      <p:pic>
        <p:nvPicPr>
          <p:cNvPr id="148" name="iconmonstr-magnifier-7-240.png" descr="iconmonstr-magnifier-7-240.png"/>
          <p:cNvPicPr>
            <a:picLocks noChangeAspect="1"/>
          </p:cNvPicPr>
          <p:nvPr/>
        </p:nvPicPr>
        <p:blipFill>
          <a:blip r:embed="rId3"/>
          <a:stretch>
            <a:fillRect/>
          </a:stretch>
        </p:blipFill>
        <p:spPr>
          <a:xfrm>
            <a:off x="6074743" y="509785"/>
            <a:ext cx="1175693" cy="1175694"/>
          </a:xfrm>
          <a:prstGeom prst="rect">
            <a:avLst/>
          </a:prstGeom>
          <a:ln w="12700">
            <a:miter lim="400000"/>
          </a:ln>
        </p:spPr>
      </p:pic>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Viele weitere Bausteine mit unterschiedlichen Eigenschaften:…"/>
          <p:cNvSpPr txBox="1"/>
          <p:nvPr/>
        </p:nvSpPr>
        <p:spPr>
          <a:xfrm>
            <a:off x="398978" y="8068121"/>
            <a:ext cx="12527222" cy="1092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algn="ctr">
              <a:defRPr sz="2900" b="1">
                <a:solidFill>
                  <a:srgbClr val="FFFFFF"/>
                </a:solidFill>
                <a:latin typeface="Open Sans"/>
                <a:ea typeface="Open Sans"/>
                <a:cs typeface="Open Sans"/>
                <a:sym typeface="Open Sans"/>
              </a:defRPr>
            </a:pPr>
            <a:r>
              <a:t>Viele weitere Bausteine mit unterschiedlichen Eigenschaften: </a:t>
            </a:r>
          </a:p>
          <a:p>
            <a:pPr algn="ctr">
              <a:defRPr sz="2900" b="1">
                <a:solidFill>
                  <a:srgbClr val="FFFFFF"/>
                </a:solidFill>
                <a:latin typeface="Open Sans"/>
                <a:ea typeface="Open Sans"/>
                <a:cs typeface="Open Sans"/>
                <a:sym typeface="Open Sans"/>
              </a:defRPr>
            </a:pPr>
            <a:r>
              <a:t>Hinweise, Zeitplan, Wörter zuordnen, Lineatur…</a:t>
            </a:r>
          </a:p>
        </p:txBody>
      </p:sp>
      <p:pic>
        <p:nvPicPr>
          <p:cNvPr id="153" name="Bildschirmfoto 2017-10-29 um 22.19.06.png" descr="Bildschirmfoto 2017-10-29 um 22.19.06.png"/>
          <p:cNvPicPr>
            <a:picLocks noChangeAspect="1"/>
          </p:cNvPicPr>
          <p:nvPr/>
        </p:nvPicPr>
        <p:blipFill>
          <a:blip r:embed="rId2"/>
          <a:stretch>
            <a:fillRect/>
          </a:stretch>
        </p:blipFill>
        <p:spPr>
          <a:xfrm>
            <a:off x="1359577" y="2151718"/>
            <a:ext cx="10453592" cy="5450164"/>
          </a:xfrm>
          <a:prstGeom prst="rect">
            <a:avLst/>
          </a:prstGeom>
          <a:ln w="12700">
            <a:miter lim="400000"/>
          </a:ln>
        </p:spPr>
      </p:pic>
      <p:sp>
        <p:nvSpPr>
          <p:cNvPr id="154" name="Rechteck"/>
          <p:cNvSpPr/>
          <p:nvPr/>
        </p:nvSpPr>
        <p:spPr>
          <a:xfrm>
            <a:off x="968925" y="2087924"/>
            <a:ext cx="11168550" cy="133476"/>
          </a:xfrm>
          <a:prstGeom prst="rect">
            <a:avLst/>
          </a:prstGeom>
          <a:solidFill>
            <a:srgbClr val="276689"/>
          </a:solidFill>
          <a:ln w="12700">
            <a:miter lim="400000"/>
          </a:ln>
        </p:spPr>
        <p:txBody>
          <a:bodyPr lIns="50800" tIns="50800" rIns="50800" bIns="50800" anchor="ctr"/>
          <a:lstStyle/>
          <a:p>
            <a:endParaRPr/>
          </a:p>
        </p:txBody>
      </p:sp>
      <p:pic>
        <p:nvPicPr>
          <p:cNvPr id="155" name="iconmonstr-magnifier-7-240.png" descr="iconmonstr-magnifier-7-240.png"/>
          <p:cNvPicPr>
            <a:picLocks noChangeAspect="1"/>
          </p:cNvPicPr>
          <p:nvPr/>
        </p:nvPicPr>
        <p:blipFill>
          <a:blip r:embed="rId3"/>
          <a:stretch>
            <a:fillRect/>
          </a:stretch>
        </p:blipFill>
        <p:spPr>
          <a:xfrm>
            <a:off x="6074743" y="509785"/>
            <a:ext cx="1175693" cy="1175694"/>
          </a:xfrm>
          <a:prstGeom prst="rect">
            <a:avLst/>
          </a:prstGeom>
          <a:ln w="12700">
            <a:miter lim="400000"/>
          </a:ln>
        </p:spPr>
      </p:pic>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Multiple/Single-Choice, QR-Codes, Kacheln,…"/>
          <p:cNvSpPr txBox="1"/>
          <p:nvPr/>
        </p:nvSpPr>
        <p:spPr>
          <a:xfrm>
            <a:off x="995869" y="8052976"/>
            <a:ext cx="11333440" cy="1092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algn="ctr">
              <a:defRPr sz="2900" b="1">
                <a:solidFill>
                  <a:srgbClr val="FFFFFF"/>
                </a:solidFill>
                <a:latin typeface="Open Sans"/>
                <a:ea typeface="Open Sans"/>
                <a:cs typeface="Open Sans"/>
                <a:sym typeface="Open Sans"/>
              </a:defRPr>
            </a:pPr>
            <a:r>
              <a:t>Multiple/Single-Choice, QR-Codes, Kacheln, </a:t>
            </a:r>
          </a:p>
          <a:p>
            <a:pPr algn="ctr">
              <a:defRPr sz="2900" b="1">
                <a:solidFill>
                  <a:srgbClr val="FFFFFF"/>
                </a:solidFill>
                <a:latin typeface="Open Sans"/>
                <a:ea typeface="Open Sans"/>
                <a:cs typeface="Open Sans"/>
                <a:sym typeface="Open Sans"/>
              </a:defRPr>
            </a:pPr>
            <a:r>
              <a:t>Sortieren, Paare bilden, und viele mehr!</a:t>
            </a:r>
          </a:p>
        </p:txBody>
      </p:sp>
      <p:pic>
        <p:nvPicPr>
          <p:cNvPr id="158" name="Bildschirmfoto 2017-10-29 um 22.25.58.png" descr="Bildschirmfoto 2017-10-29 um 22.25.58.png"/>
          <p:cNvPicPr>
            <a:picLocks noChangeAspect="1"/>
          </p:cNvPicPr>
          <p:nvPr/>
        </p:nvPicPr>
        <p:blipFill>
          <a:blip r:embed="rId3"/>
          <a:stretch>
            <a:fillRect/>
          </a:stretch>
        </p:blipFill>
        <p:spPr>
          <a:xfrm>
            <a:off x="1356198" y="2167252"/>
            <a:ext cx="10394004" cy="5419096"/>
          </a:xfrm>
          <a:prstGeom prst="rect">
            <a:avLst/>
          </a:prstGeom>
          <a:ln w="12700">
            <a:miter lim="400000"/>
          </a:ln>
        </p:spPr>
      </p:pic>
      <p:sp>
        <p:nvSpPr>
          <p:cNvPr id="159" name="Rechteck"/>
          <p:cNvSpPr/>
          <p:nvPr/>
        </p:nvSpPr>
        <p:spPr>
          <a:xfrm>
            <a:off x="968925" y="2087924"/>
            <a:ext cx="11168550" cy="162263"/>
          </a:xfrm>
          <a:prstGeom prst="rect">
            <a:avLst/>
          </a:prstGeom>
          <a:solidFill>
            <a:srgbClr val="276689"/>
          </a:solidFill>
          <a:ln w="12700">
            <a:miter lim="400000"/>
          </a:ln>
        </p:spPr>
        <p:txBody>
          <a:bodyPr lIns="50800" tIns="50800" rIns="50800" bIns="50800" anchor="ctr"/>
          <a:lstStyle/>
          <a:p>
            <a:endParaRPr/>
          </a:p>
        </p:txBody>
      </p:sp>
      <p:pic>
        <p:nvPicPr>
          <p:cNvPr id="160" name="iconmonstr-magnifier-7-240.png" descr="iconmonstr-magnifier-7-240.png"/>
          <p:cNvPicPr>
            <a:picLocks noChangeAspect="1"/>
          </p:cNvPicPr>
          <p:nvPr/>
        </p:nvPicPr>
        <p:blipFill>
          <a:blip r:embed="rId4"/>
          <a:stretch>
            <a:fillRect/>
          </a:stretch>
        </p:blipFill>
        <p:spPr>
          <a:xfrm>
            <a:off x="6074743" y="509785"/>
            <a:ext cx="1175693" cy="1175694"/>
          </a:xfrm>
          <a:prstGeom prst="rect">
            <a:avLst/>
          </a:prstGeom>
          <a:ln w="12700">
            <a:miter lim="400000"/>
          </a:ln>
        </p:spPr>
      </p:pic>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4" name="Bildschirmfoto 2017-10-29 um 23.07.17.png" descr="Bildschirmfoto 2017-10-29 um 23.07.17.png"/>
          <p:cNvPicPr>
            <a:picLocks noChangeAspect="1"/>
          </p:cNvPicPr>
          <p:nvPr/>
        </p:nvPicPr>
        <p:blipFill>
          <a:blip r:embed="rId2"/>
          <a:stretch>
            <a:fillRect/>
          </a:stretch>
        </p:blipFill>
        <p:spPr>
          <a:xfrm>
            <a:off x="1368805" y="2170514"/>
            <a:ext cx="10343390" cy="5392708"/>
          </a:xfrm>
          <a:prstGeom prst="rect">
            <a:avLst/>
          </a:prstGeom>
          <a:ln w="12700">
            <a:miter lim="400000"/>
          </a:ln>
        </p:spPr>
      </p:pic>
      <p:sp>
        <p:nvSpPr>
          <p:cNvPr id="165" name="Automatische Anzeige und Zusammenrechnen…"/>
          <p:cNvSpPr txBox="1"/>
          <p:nvPr/>
        </p:nvSpPr>
        <p:spPr>
          <a:xfrm>
            <a:off x="995869" y="8048257"/>
            <a:ext cx="11333440" cy="1092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algn="ctr">
              <a:defRPr sz="2900" b="1">
                <a:solidFill>
                  <a:srgbClr val="FFFFFF"/>
                </a:solidFill>
                <a:latin typeface="Open Sans"/>
                <a:ea typeface="Open Sans"/>
                <a:cs typeface="Open Sans"/>
                <a:sym typeface="Open Sans"/>
              </a:defRPr>
            </a:pPr>
            <a:r>
              <a:t>Automatische Anzeige und Zusammenrechnen </a:t>
            </a:r>
          </a:p>
          <a:p>
            <a:pPr algn="ctr">
              <a:defRPr sz="2900" b="1">
                <a:solidFill>
                  <a:srgbClr val="FFFFFF"/>
                </a:solidFill>
                <a:latin typeface="Open Sans"/>
                <a:ea typeface="Open Sans"/>
                <a:cs typeface="Open Sans"/>
                <a:sym typeface="Open Sans"/>
              </a:defRPr>
            </a:pPr>
            <a:r>
              <a:t>von Bewertungspunkten für Tests</a:t>
            </a:r>
          </a:p>
        </p:txBody>
      </p:sp>
      <p:sp>
        <p:nvSpPr>
          <p:cNvPr id="166" name="Linie"/>
          <p:cNvSpPr/>
          <p:nvPr/>
        </p:nvSpPr>
        <p:spPr>
          <a:xfrm flipV="1">
            <a:off x="6104805" y="4468816"/>
            <a:ext cx="856379" cy="856379"/>
          </a:xfrm>
          <a:prstGeom prst="line">
            <a:avLst/>
          </a:prstGeom>
          <a:ln w="114300">
            <a:solidFill>
              <a:srgbClr val="189B1A"/>
            </a:solidFill>
            <a:miter lim="400000"/>
            <a:headEnd type="triangle"/>
          </a:ln>
        </p:spPr>
        <p:txBody>
          <a:bodyPr lIns="50800" tIns="50800" rIns="50800" bIns="50800" anchor="ctr"/>
          <a:lstStyle/>
          <a:p>
            <a:endParaRPr/>
          </a:p>
        </p:txBody>
      </p:sp>
      <p:sp>
        <p:nvSpPr>
          <p:cNvPr id="167" name="Linie"/>
          <p:cNvSpPr/>
          <p:nvPr/>
        </p:nvSpPr>
        <p:spPr>
          <a:xfrm>
            <a:off x="6107683" y="3471044"/>
            <a:ext cx="749837" cy="800637"/>
          </a:xfrm>
          <a:prstGeom prst="line">
            <a:avLst/>
          </a:prstGeom>
          <a:ln w="114300">
            <a:solidFill>
              <a:srgbClr val="189B1A"/>
            </a:solidFill>
            <a:miter lim="400000"/>
            <a:headEnd type="triangle"/>
          </a:ln>
        </p:spPr>
        <p:txBody>
          <a:bodyPr lIns="50800" tIns="50800" rIns="50800" bIns="50800" anchor="ctr"/>
          <a:lstStyle/>
          <a:p>
            <a:endParaRPr/>
          </a:p>
        </p:txBody>
      </p:sp>
      <p:sp>
        <p:nvSpPr>
          <p:cNvPr id="168" name="Linie"/>
          <p:cNvSpPr/>
          <p:nvPr/>
        </p:nvSpPr>
        <p:spPr>
          <a:xfrm>
            <a:off x="10788565" y="3509144"/>
            <a:ext cx="473613" cy="981307"/>
          </a:xfrm>
          <a:prstGeom prst="line">
            <a:avLst/>
          </a:prstGeom>
          <a:ln w="114300">
            <a:solidFill>
              <a:srgbClr val="189B1A"/>
            </a:solidFill>
            <a:miter lim="400000"/>
            <a:headEnd type="triangle"/>
          </a:ln>
        </p:spPr>
        <p:txBody>
          <a:bodyPr lIns="50800" tIns="50800" rIns="50800" bIns="50800" anchor="ctr"/>
          <a:lstStyle/>
          <a:p>
            <a:endParaRPr/>
          </a:p>
        </p:txBody>
      </p:sp>
      <p:sp>
        <p:nvSpPr>
          <p:cNvPr id="169" name="Linie"/>
          <p:cNvSpPr/>
          <p:nvPr/>
        </p:nvSpPr>
        <p:spPr>
          <a:xfrm flipV="1">
            <a:off x="10684203" y="4728937"/>
            <a:ext cx="677074" cy="1147242"/>
          </a:xfrm>
          <a:prstGeom prst="line">
            <a:avLst/>
          </a:prstGeom>
          <a:ln w="114300">
            <a:solidFill>
              <a:srgbClr val="189B1A"/>
            </a:solidFill>
            <a:miter lim="400000"/>
            <a:headEnd type="triangle"/>
          </a:ln>
        </p:spPr>
        <p:txBody>
          <a:bodyPr lIns="50800" tIns="50800" rIns="50800" bIns="50800" anchor="ctr"/>
          <a:lstStyle/>
          <a:p>
            <a:endParaRPr/>
          </a:p>
        </p:txBody>
      </p:sp>
      <p:sp>
        <p:nvSpPr>
          <p:cNvPr id="170" name="Rechteck"/>
          <p:cNvSpPr/>
          <p:nvPr/>
        </p:nvSpPr>
        <p:spPr>
          <a:xfrm>
            <a:off x="968925" y="2087924"/>
            <a:ext cx="11168550" cy="151171"/>
          </a:xfrm>
          <a:prstGeom prst="rect">
            <a:avLst/>
          </a:prstGeom>
          <a:solidFill>
            <a:srgbClr val="276689"/>
          </a:solidFill>
          <a:ln w="12700">
            <a:miter lim="400000"/>
          </a:ln>
        </p:spPr>
        <p:txBody>
          <a:bodyPr lIns="50800" tIns="50800" rIns="50800" bIns="50800" anchor="ctr"/>
          <a:lstStyle/>
          <a:p>
            <a:endParaRPr/>
          </a:p>
        </p:txBody>
      </p:sp>
      <p:pic>
        <p:nvPicPr>
          <p:cNvPr id="171" name="iconmonstr-magnifier-7-240.png" descr="iconmonstr-magnifier-7-240.png"/>
          <p:cNvPicPr>
            <a:picLocks noChangeAspect="1"/>
          </p:cNvPicPr>
          <p:nvPr/>
        </p:nvPicPr>
        <p:blipFill>
          <a:blip r:embed="rId3"/>
          <a:stretch>
            <a:fillRect/>
          </a:stretch>
        </p:blipFill>
        <p:spPr>
          <a:xfrm>
            <a:off x="6074743" y="509785"/>
            <a:ext cx="1175693" cy="1175694"/>
          </a:xfrm>
          <a:prstGeom prst="rect">
            <a:avLst/>
          </a:prstGeom>
          <a:ln w="12700">
            <a:miter lim="400000"/>
          </a:ln>
        </p:spPr>
      </p:pic>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3" name="Bildschirmfoto 2017-10-29 um 23.07.17.png" descr="Bildschirmfoto 2017-10-29 um 23.07.17.png"/>
          <p:cNvPicPr>
            <a:picLocks noChangeAspect="1"/>
          </p:cNvPicPr>
          <p:nvPr/>
        </p:nvPicPr>
        <p:blipFill>
          <a:blip r:embed="rId2"/>
          <a:stretch>
            <a:fillRect/>
          </a:stretch>
        </p:blipFill>
        <p:spPr>
          <a:xfrm>
            <a:off x="1368805" y="2170514"/>
            <a:ext cx="10343390" cy="5392708"/>
          </a:xfrm>
          <a:prstGeom prst="rect">
            <a:avLst/>
          </a:prstGeom>
          <a:ln w="12700">
            <a:miter lim="400000"/>
          </a:ln>
        </p:spPr>
      </p:pic>
      <p:sp>
        <p:nvSpPr>
          <p:cNvPr id="174" name="Automatische Anzeige und Zusammenrechnen…"/>
          <p:cNvSpPr txBox="1"/>
          <p:nvPr/>
        </p:nvSpPr>
        <p:spPr>
          <a:xfrm>
            <a:off x="995869" y="8025234"/>
            <a:ext cx="11333440" cy="1092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algn="ctr">
              <a:defRPr sz="2900" b="1">
                <a:solidFill>
                  <a:srgbClr val="FFFFFF"/>
                </a:solidFill>
                <a:latin typeface="Open Sans"/>
                <a:ea typeface="Open Sans"/>
                <a:cs typeface="Open Sans"/>
                <a:sym typeface="Open Sans"/>
              </a:defRPr>
            </a:pPr>
            <a:r>
              <a:t>Automatische Anzeige und Zusammenrechnen </a:t>
            </a:r>
          </a:p>
          <a:p>
            <a:pPr algn="ctr">
              <a:defRPr sz="2900" b="1">
                <a:solidFill>
                  <a:srgbClr val="FFFFFF"/>
                </a:solidFill>
                <a:latin typeface="Open Sans"/>
                <a:ea typeface="Open Sans"/>
                <a:cs typeface="Open Sans"/>
                <a:sym typeface="Open Sans"/>
              </a:defRPr>
            </a:pPr>
            <a:r>
              <a:t>von Bewertungspunkten für Tests</a:t>
            </a:r>
          </a:p>
        </p:txBody>
      </p:sp>
      <p:sp>
        <p:nvSpPr>
          <p:cNvPr id="175" name="Linie"/>
          <p:cNvSpPr/>
          <p:nvPr/>
        </p:nvSpPr>
        <p:spPr>
          <a:xfrm flipV="1">
            <a:off x="6104805" y="4468816"/>
            <a:ext cx="856379" cy="856379"/>
          </a:xfrm>
          <a:prstGeom prst="line">
            <a:avLst/>
          </a:prstGeom>
          <a:ln w="114300">
            <a:solidFill>
              <a:srgbClr val="189B1A"/>
            </a:solidFill>
            <a:miter lim="400000"/>
            <a:headEnd type="triangle"/>
          </a:ln>
        </p:spPr>
        <p:txBody>
          <a:bodyPr lIns="50800" tIns="50800" rIns="50800" bIns="50800" anchor="ctr"/>
          <a:lstStyle/>
          <a:p>
            <a:endParaRPr/>
          </a:p>
        </p:txBody>
      </p:sp>
      <p:sp>
        <p:nvSpPr>
          <p:cNvPr id="176" name="Linie"/>
          <p:cNvSpPr/>
          <p:nvPr/>
        </p:nvSpPr>
        <p:spPr>
          <a:xfrm>
            <a:off x="6107683" y="3471044"/>
            <a:ext cx="749837" cy="800637"/>
          </a:xfrm>
          <a:prstGeom prst="line">
            <a:avLst/>
          </a:prstGeom>
          <a:ln w="114300">
            <a:solidFill>
              <a:srgbClr val="189B1A"/>
            </a:solidFill>
            <a:miter lim="400000"/>
            <a:headEnd type="triangle"/>
          </a:ln>
        </p:spPr>
        <p:txBody>
          <a:bodyPr lIns="50800" tIns="50800" rIns="50800" bIns="50800" anchor="ctr"/>
          <a:lstStyle/>
          <a:p>
            <a:endParaRPr/>
          </a:p>
        </p:txBody>
      </p:sp>
      <p:sp>
        <p:nvSpPr>
          <p:cNvPr id="177" name="Linie"/>
          <p:cNvSpPr/>
          <p:nvPr/>
        </p:nvSpPr>
        <p:spPr>
          <a:xfrm>
            <a:off x="10788565" y="3509144"/>
            <a:ext cx="473613" cy="981307"/>
          </a:xfrm>
          <a:prstGeom prst="line">
            <a:avLst/>
          </a:prstGeom>
          <a:ln w="114300">
            <a:solidFill>
              <a:srgbClr val="189B1A"/>
            </a:solidFill>
            <a:miter lim="400000"/>
            <a:headEnd type="triangle"/>
          </a:ln>
        </p:spPr>
        <p:txBody>
          <a:bodyPr lIns="50800" tIns="50800" rIns="50800" bIns="50800" anchor="ctr"/>
          <a:lstStyle/>
          <a:p>
            <a:endParaRPr/>
          </a:p>
        </p:txBody>
      </p:sp>
      <p:sp>
        <p:nvSpPr>
          <p:cNvPr id="178" name="Linie"/>
          <p:cNvSpPr/>
          <p:nvPr/>
        </p:nvSpPr>
        <p:spPr>
          <a:xfrm flipV="1">
            <a:off x="10684203" y="4728937"/>
            <a:ext cx="677074" cy="1147242"/>
          </a:xfrm>
          <a:prstGeom prst="line">
            <a:avLst/>
          </a:prstGeom>
          <a:ln w="114300">
            <a:solidFill>
              <a:srgbClr val="189B1A"/>
            </a:solidFill>
            <a:miter lim="400000"/>
            <a:headEnd type="triangle"/>
          </a:ln>
        </p:spPr>
        <p:txBody>
          <a:bodyPr lIns="50800" tIns="50800" rIns="50800" bIns="50800" anchor="ctr"/>
          <a:lstStyle/>
          <a:p>
            <a:endParaRPr/>
          </a:p>
        </p:txBody>
      </p:sp>
      <p:sp>
        <p:nvSpPr>
          <p:cNvPr id="179" name="Rechteck"/>
          <p:cNvSpPr/>
          <p:nvPr/>
        </p:nvSpPr>
        <p:spPr>
          <a:xfrm>
            <a:off x="968925" y="2087924"/>
            <a:ext cx="11168550" cy="151171"/>
          </a:xfrm>
          <a:prstGeom prst="rect">
            <a:avLst/>
          </a:prstGeom>
          <a:solidFill>
            <a:srgbClr val="276689"/>
          </a:solidFill>
          <a:ln w="12700">
            <a:miter lim="400000"/>
          </a:ln>
        </p:spPr>
        <p:txBody>
          <a:bodyPr lIns="50800" tIns="50800" rIns="50800" bIns="50800" anchor="ctr"/>
          <a:lstStyle/>
          <a:p>
            <a:endParaRPr/>
          </a:p>
        </p:txBody>
      </p:sp>
      <p:pic>
        <p:nvPicPr>
          <p:cNvPr id="180" name="iconmonstr-magnifier-7-240.png" descr="iconmonstr-magnifier-7-240.png"/>
          <p:cNvPicPr>
            <a:picLocks noChangeAspect="1"/>
          </p:cNvPicPr>
          <p:nvPr/>
        </p:nvPicPr>
        <p:blipFill>
          <a:blip r:embed="rId3"/>
          <a:stretch>
            <a:fillRect/>
          </a:stretch>
        </p:blipFill>
        <p:spPr>
          <a:xfrm>
            <a:off x="6074743" y="509785"/>
            <a:ext cx="1175693" cy="1175694"/>
          </a:xfrm>
          <a:prstGeom prst="rect">
            <a:avLst/>
          </a:prstGeom>
          <a:ln w="12700">
            <a:miter lim="400000"/>
          </a:ln>
        </p:spPr>
      </p:pic>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2" name="Screenshot 2020-02-22 15.25.27.png" descr="Screenshot 2020-02-22 15.25.27.png"/>
          <p:cNvPicPr>
            <a:picLocks noChangeAspect="1"/>
          </p:cNvPicPr>
          <p:nvPr/>
        </p:nvPicPr>
        <p:blipFill>
          <a:blip r:embed="rId2"/>
          <a:stretch>
            <a:fillRect/>
          </a:stretch>
        </p:blipFill>
        <p:spPr>
          <a:xfrm>
            <a:off x="1657350" y="2159000"/>
            <a:ext cx="9690100" cy="5435600"/>
          </a:xfrm>
          <a:prstGeom prst="rect">
            <a:avLst/>
          </a:prstGeom>
          <a:ln w="12700">
            <a:miter lim="400000"/>
          </a:ln>
        </p:spPr>
      </p:pic>
      <p:sp>
        <p:nvSpPr>
          <p:cNvPr id="183" name="Download als PDF mit oder ohne Lösungen"/>
          <p:cNvSpPr txBox="1"/>
          <p:nvPr/>
        </p:nvSpPr>
        <p:spPr>
          <a:xfrm>
            <a:off x="995869" y="8343975"/>
            <a:ext cx="11333440" cy="596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ctr">
              <a:defRPr sz="2900" b="1">
                <a:solidFill>
                  <a:srgbClr val="FFFFFF"/>
                </a:solidFill>
                <a:latin typeface="Open Sans"/>
                <a:ea typeface="Open Sans"/>
                <a:cs typeface="Open Sans"/>
                <a:sym typeface="Open Sans"/>
              </a:defRPr>
            </a:lvl1pPr>
          </a:lstStyle>
          <a:p>
            <a:r>
              <a:t>Download als PDF mit oder ohne Lösungen</a:t>
            </a:r>
          </a:p>
        </p:txBody>
      </p:sp>
      <p:sp>
        <p:nvSpPr>
          <p:cNvPr id="184" name="Suchen"/>
          <p:cNvSpPr/>
          <p:nvPr/>
        </p:nvSpPr>
        <p:spPr>
          <a:xfrm>
            <a:off x="4657066" y="1824069"/>
            <a:ext cx="4011047" cy="4701158"/>
          </a:xfrm>
          <a:custGeom>
            <a:avLst/>
            <a:gdLst/>
            <a:ahLst/>
            <a:cxnLst>
              <a:cxn ang="0">
                <a:pos x="wd2" y="hd2"/>
              </a:cxn>
              <a:cxn ang="5400000">
                <a:pos x="wd2" y="hd2"/>
              </a:cxn>
              <a:cxn ang="10800000">
                <a:pos x="wd2" y="hd2"/>
              </a:cxn>
              <a:cxn ang="16200000">
                <a:pos x="wd2" y="hd2"/>
              </a:cxn>
            </a:cxnLst>
            <a:rect l="0" t="0" r="r" b="b"/>
            <a:pathLst>
              <a:path w="20400" h="21502" extrusionOk="0">
                <a:moveTo>
                  <a:pt x="7928" y="4"/>
                </a:moveTo>
                <a:cubicBezTo>
                  <a:pt x="6343" y="54"/>
                  <a:pt x="4758" y="513"/>
                  <a:pt x="3383" y="1414"/>
                </a:cubicBezTo>
                <a:cubicBezTo>
                  <a:pt x="-286" y="3816"/>
                  <a:pt x="-1098" y="8454"/>
                  <a:pt x="1573" y="11753"/>
                </a:cubicBezTo>
                <a:cubicBezTo>
                  <a:pt x="3866" y="14587"/>
                  <a:pt x="8102" y="15587"/>
                  <a:pt x="11645" y="14130"/>
                </a:cubicBezTo>
                <a:lnTo>
                  <a:pt x="11895" y="14028"/>
                </a:lnTo>
                <a:lnTo>
                  <a:pt x="12039" y="14238"/>
                </a:lnTo>
                <a:cubicBezTo>
                  <a:pt x="12051" y="14256"/>
                  <a:pt x="12060" y="14269"/>
                  <a:pt x="12071" y="14282"/>
                </a:cubicBezTo>
                <a:lnTo>
                  <a:pt x="17686" y="21218"/>
                </a:lnTo>
                <a:cubicBezTo>
                  <a:pt x="17806" y="21366"/>
                  <a:pt x="17984" y="21464"/>
                  <a:pt x="18188" y="21493"/>
                </a:cubicBezTo>
                <a:cubicBezTo>
                  <a:pt x="18392" y="21522"/>
                  <a:pt x="18597" y="21479"/>
                  <a:pt x="18762" y="21371"/>
                </a:cubicBezTo>
                <a:lnTo>
                  <a:pt x="20082" y="20505"/>
                </a:lnTo>
                <a:cubicBezTo>
                  <a:pt x="20425" y="20281"/>
                  <a:pt x="20502" y="19847"/>
                  <a:pt x="20252" y="19538"/>
                </a:cubicBezTo>
                <a:lnTo>
                  <a:pt x="14637" y="12602"/>
                </a:lnTo>
                <a:cubicBezTo>
                  <a:pt x="14613" y="12572"/>
                  <a:pt x="14586" y="12546"/>
                  <a:pt x="14559" y="12521"/>
                </a:cubicBezTo>
                <a:lnTo>
                  <a:pt x="14359" y="12340"/>
                </a:lnTo>
                <a:lnTo>
                  <a:pt x="14540" y="12143"/>
                </a:lnTo>
                <a:cubicBezTo>
                  <a:pt x="16964" y="9533"/>
                  <a:pt x="17103" y="5790"/>
                  <a:pt x="14878" y="3042"/>
                </a:cubicBezTo>
                <a:cubicBezTo>
                  <a:pt x="13209" y="980"/>
                  <a:pt x="10569" y="-78"/>
                  <a:pt x="7928" y="4"/>
                </a:cubicBezTo>
                <a:close/>
                <a:moveTo>
                  <a:pt x="7952" y="1548"/>
                </a:moveTo>
                <a:cubicBezTo>
                  <a:pt x="8377" y="1533"/>
                  <a:pt x="8807" y="1556"/>
                  <a:pt x="9237" y="1617"/>
                </a:cubicBezTo>
                <a:cubicBezTo>
                  <a:pt x="10956" y="1861"/>
                  <a:pt x="12466" y="2690"/>
                  <a:pt x="13488" y="3952"/>
                </a:cubicBezTo>
                <a:cubicBezTo>
                  <a:pt x="15601" y="6562"/>
                  <a:pt x="14959" y="10231"/>
                  <a:pt x="12058" y="12131"/>
                </a:cubicBezTo>
                <a:cubicBezTo>
                  <a:pt x="10904" y="12887"/>
                  <a:pt x="9563" y="13250"/>
                  <a:pt x="8234" y="13250"/>
                </a:cubicBezTo>
                <a:cubicBezTo>
                  <a:pt x="6221" y="13250"/>
                  <a:pt x="4235" y="12415"/>
                  <a:pt x="2963" y="10843"/>
                </a:cubicBezTo>
                <a:cubicBezTo>
                  <a:pt x="850" y="8233"/>
                  <a:pt x="1491" y="4565"/>
                  <a:pt x="4393" y="2665"/>
                </a:cubicBezTo>
                <a:cubicBezTo>
                  <a:pt x="5446" y="1976"/>
                  <a:pt x="6677" y="1593"/>
                  <a:pt x="7952" y="1548"/>
                </a:cubicBezTo>
                <a:close/>
              </a:path>
            </a:pathLst>
          </a:custGeom>
          <a:solidFill>
            <a:srgbClr val="FFFFFF"/>
          </a:solidFill>
          <a:ln w="12700">
            <a:miter lim="400000"/>
          </a:ln>
          <a:effectLst>
            <a:outerShdw blurRad="495300" dist="80654" dir="5400000" rotWithShape="0">
              <a:srgbClr val="000000">
                <a:alpha val="43935"/>
              </a:srgbClr>
            </a:outerShdw>
          </a:effectLst>
        </p:spPr>
        <p:txBody>
          <a:bodyPr lIns="50800" tIns="50800" rIns="50800" bIns="50800" anchor="ctr"/>
          <a:lstStyle/>
          <a:p>
            <a:endParaRP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 name="Arbeitsblätter können auch veröffentlicht werden!"/>
          <p:cNvSpPr txBox="1"/>
          <p:nvPr/>
        </p:nvSpPr>
        <p:spPr>
          <a:xfrm>
            <a:off x="3085443" y="4749799"/>
            <a:ext cx="6833915" cy="1168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ctr">
              <a:defRPr sz="3100" b="1">
                <a:solidFill>
                  <a:srgbClr val="FFFFFF"/>
                </a:solidFill>
                <a:latin typeface="Open Sans"/>
                <a:ea typeface="Open Sans"/>
                <a:cs typeface="Open Sans"/>
                <a:sym typeface="Open Sans"/>
              </a:defRPr>
            </a:lvl1pPr>
          </a:lstStyle>
          <a:p>
            <a:r>
              <a:t>Arbeitsblätter können auch veröffentlicht werden!</a:t>
            </a:r>
          </a:p>
        </p:txBody>
      </p:sp>
      <p:pic>
        <p:nvPicPr>
          <p:cNvPr id="187" name="iconmonstr-globe-5-240.png" descr="iconmonstr-globe-5-240.png"/>
          <p:cNvPicPr>
            <a:picLocks noChangeAspect="1"/>
          </p:cNvPicPr>
          <p:nvPr/>
        </p:nvPicPr>
        <p:blipFill>
          <a:blip r:embed="rId2"/>
          <a:stretch>
            <a:fillRect/>
          </a:stretch>
        </p:blipFill>
        <p:spPr>
          <a:xfrm>
            <a:off x="5961417" y="3518684"/>
            <a:ext cx="1081965" cy="1081965"/>
          </a:xfrm>
          <a:prstGeom prst="rect">
            <a:avLst/>
          </a:prstGeom>
          <a:ln w="12700">
            <a:miter lim="400000"/>
          </a:ln>
        </p:spPr>
      </p:pic>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 name="Mit den freien Lizenzen der Creative Commons!"/>
          <p:cNvSpPr txBox="1"/>
          <p:nvPr/>
        </p:nvSpPr>
        <p:spPr>
          <a:xfrm>
            <a:off x="3085443" y="4749799"/>
            <a:ext cx="6833915" cy="1168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ctr">
              <a:defRPr sz="3100" b="1">
                <a:solidFill>
                  <a:srgbClr val="FFFFFF"/>
                </a:solidFill>
                <a:latin typeface="Open Sans"/>
                <a:ea typeface="Open Sans"/>
                <a:cs typeface="Open Sans"/>
                <a:sym typeface="Open Sans"/>
              </a:defRPr>
            </a:lvl1pPr>
          </a:lstStyle>
          <a:p>
            <a:r>
              <a:t>Mit den freien Lizenzen der Creative Commons!</a:t>
            </a:r>
          </a:p>
        </p:txBody>
      </p:sp>
      <p:pic>
        <p:nvPicPr>
          <p:cNvPr id="190" name="cc.logo_.white_ (1).png" descr="cc.logo_.white_ (1).png"/>
          <p:cNvPicPr>
            <a:picLocks noChangeAspect="1"/>
          </p:cNvPicPr>
          <p:nvPr/>
        </p:nvPicPr>
        <p:blipFill>
          <a:blip r:embed="rId2"/>
          <a:stretch>
            <a:fillRect/>
          </a:stretch>
        </p:blipFill>
        <p:spPr>
          <a:xfrm>
            <a:off x="4517487" y="3499260"/>
            <a:ext cx="3969826" cy="972202"/>
          </a:xfrm>
          <a:prstGeom prst="rect">
            <a:avLst/>
          </a:prstGeom>
          <a:ln w="12700">
            <a:miter lim="400000"/>
          </a:ln>
        </p:spPr>
      </p:pic>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 name="Wie funktioniert’s?"/>
          <p:cNvSpPr txBox="1"/>
          <p:nvPr/>
        </p:nvSpPr>
        <p:spPr>
          <a:xfrm>
            <a:off x="3085443" y="5016500"/>
            <a:ext cx="6833915" cy="635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ctr">
              <a:defRPr sz="3100" b="1">
                <a:solidFill>
                  <a:srgbClr val="FFFFFF"/>
                </a:solidFill>
                <a:latin typeface="Open Sans"/>
                <a:ea typeface="Open Sans"/>
                <a:cs typeface="Open Sans"/>
                <a:sym typeface="Open Sans"/>
              </a:defRPr>
            </a:lvl1pPr>
          </a:lstStyle>
          <a:p>
            <a:r>
              <a:t>Wie funktioniert’s?</a:t>
            </a:r>
          </a:p>
        </p:txBody>
      </p:sp>
      <p:pic>
        <p:nvPicPr>
          <p:cNvPr id="193" name="iconmonstr-help-3-240.png" descr="iconmonstr-help-3-240.png"/>
          <p:cNvPicPr>
            <a:picLocks noChangeAspect="1"/>
          </p:cNvPicPr>
          <p:nvPr/>
        </p:nvPicPr>
        <p:blipFill>
          <a:blip r:embed="rId2"/>
          <a:stretch>
            <a:fillRect/>
          </a:stretch>
        </p:blipFill>
        <p:spPr>
          <a:xfrm>
            <a:off x="5921332" y="3720138"/>
            <a:ext cx="1162136" cy="1162136"/>
          </a:xfrm>
          <a:prstGeom prst="rect">
            <a:avLst/>
          </a:prstGeom>
          <a:ln w="12700">
            <a:miter lim="400000"/>
          </a:ln>
        </p:spPr>
      </p:pic>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5" name="Bildschirmfoto 2017-12-02 um 20.15.40.png" descr="Bildschirmfoto 2017-12-02 um 20.15.40.png"/>
          <p:cNvPicPr>
            <a:picLocks noChangeAspect="1"/>
          </p:cNvPicPr>
          <p:nvPr/>
        </p:nvPicPr>
        <p:blipFill>
          <a:blip r:embed="rId2"/>
          <a:stretch>
            <a:fillRect/>
          </a:stretch>
        </p:blipFill>
        <p:spPr>
          <a:xfrm>
            <a:off x="7614625" y="1919694"/>
            <a:ext cx="4546601" cy="6565901"/>
          </a:xfrm>
          <a:prstGeom prst="rect">
            <a:avLst/>
          </a:prstGeom>
          <a:ln w="12700">
            <a:miter lim="400000"/>
          </a:ln>
        </p:spPr>
      </p:pic>
      <p:sp>
        <p:nvSpPr>
          <p:cNvPr id="196" name="Auf tutory.de werden Bausteine einzeln lizenziert, sodass sie auch einzeln weiterverwendet werden können."/>
          <p:cNvSpPr txBox="1"/>
          <p:nvPr/>
        </p:nvSpPr>
        <p:spPr>
          <a:xfrm>
            <a:off x="478690" y="1892384"/>
            <a:ext cx="6833915" cy="2235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a:defRPr sz="3100" b="1">
                <a:solidFill>
                  <a:srgbClr val="FFFFFF"/>
                </a:solidFill>
                <a:latin typeface="Open Sans"/>
                <a:ea typeface="Open Sans"/>
                <a:cs typeface="Open Sans"/>
                <a:sym typeface="Open Sans"/>
              </a:defRPr>
            </a:pPr>
            <a:r>
              <a:t>Auf </a:t>
            </a:r>
            <a:r>
              <a:rPr u="sng">
                <a:hlinkClick r:id="rId3"/>
              </a:rPr>
              <a:t>tutory.de</a:t>
            </a:r>
            <a:r>
              <a:t> werden Bausteine einzeln lizenziert, sodass sie auch einzeln weiterverwendet werden können.</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Kurze Einführung zu tutory.de…"/>
          <p:cNvSpPr txBox="1">
            <a:spLocks noGrp="1"/>
          </p:cNvSpPr>
          <p:nvPr>
            <p:ph type="title"/>
          </p:nvPr>
        </p:nvSpPr>
        <p:spPr>
          <a:xfrm>
            <a:off x="2137022" y="4356628"/>
            <a:ext cx="10464800" cy="1705354"/>
          </a:xfrm>
          <a:prstGeom prst="rect">
            <a:avLst/>
          </a:prstGeom>
        </p:spPr>
        <p:txBody>
          <a:bodyPr anchor="t"/>
          <a:lstStyle/>
          <a:p>
            <a:pPr algn="l">
              <a:defRPr sz="3100" b="1">
                <a:latin typeface="Open Sans"/>
                <a:ea typeface="Open Sans"/>
                <a:cs typeface="Open Sans"/>
                <a:sym typeface="Open Sans"/>
              </a:defRPr>
            </a:pPr>
            <a:r>
              <a:t>Kurze Einführung zu tutory.de</a:t>
            </a:r>
          </a:p>
          <a:p>
            <a:pPr algn="l">
              <a:defRPr sz="2500" b="1">
                <a:latin typeface="Open Sans"/>
                <a:ea typeface="Open Sans"/>
                <a:cs typeface="Open Sans"/>
                <a:sym typeface="Open Sans"/>
              </a:defRPr>
            </a:pPr>
            <a:endParaRPr/>
          </a:p>
          <a:p>
            <a:pPr algn="l">
              <a:defRPr sz="2500" b="1">
                <a:latin typeface="Open Sans"/>
                <a:ea typeface="Open Sans"/>
                <a:cs typeface="Open Sans"/>
                <a:sym typeface="Open Sans"/>
              </a:defRPr>
            </a:pPr>
            <a:r>
              <a:t>Online-Editor für Arbeitsblätter und Dokumente</a:t>
            </a:r>
          </a:p>
        </p:txBody>
      </p:sp>
      <p:sp>
        <p:nvSpPr>
          <p:cNvPr id="89" name="Herzlich Willkommen!"/>
          <p:cNvSpPr txBox="1"/>
          <p:nvPr/>
        </p:nvSpPr>
        <p:spPr>
          <a:xfrm>
            <a:off x="2095606" y="2847606"/>
            <a:ext cx="11393715" cy="88338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defRPr sz="4600" b="1">
                <a:solidFill>
                  <a:srgbClr val="FFFFFF"/>
                </a:solidFill>
                <a:latin typeface="Open Sans"/>
                <a:ea typeface="Open Sans"/>
                <a:cs typeface="Open Sans"/>
                <a:sym typeface="Open Sans"/>
              </a:defRPr>
            </a:lvl1pPr>
          </a:lstStyle>
          <a:p>
            <a:r>
              <a:t>Herzlich Willkommen!</a:t>
            </a:r>
          </a:p>
        </p:txBody>
      </p:sp>
      <p:pic>
        <p:nvPicPr>
          <p:cNvPr id="90" name="logo tutory blue.png" descr="logo tutory blue.png"/>
          <p:cNvPicPr>
            <a:picLocks noChangeAspect="1"/>
          </p:cNvPicPr>
          <p:nvPr/>
        </p:nvPicPr>
        <p:blipFill>
          <a:blip r:embed="rId3"/>
          <a:stretch>
            <a:fillRect/>
          </a:stretch>
        </p:blipFill>
        <p:spPr>
          <a:xfrm>
            <a:off x="3328940" y="7183902"/>
            <a:ext cx="6346920" cy="2793860"/>
          </a:xfrm>
          <a:prstGeom prst="rect">
            <a:avLst/>
          </a:prstGeom>
          <a:ln w="12700">
            <a:miter lim="400000"/>
          </a:ln>
        </p:spPr>
      </p:pic>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8" name="Bildschirmfoto 2017-12-02 um 20.15.40.png" descr="Bildschirmfoto 2017-12-02 um 20.15.40.png"/>
          <p:cNvPicPr>
            <a:picLocks noChangeAspect="1"/>
          </p:cNvPicPr>
          <p:nvPr/>
        </p:nvPicPr>
        <p:blipFill>
          <a:blip r:embed="rId2"/>
          <a:stretch>
            <a:fillRect/>
          </a:stretch>
        </p:blipFill>
        <p:spPr>
          <a:xfrm>
            <a:off x="7614625" y="1919694"/>
            <a:ext cx="4546601" cy="6565901"/>
          </a:xfrm>
          <a:prstGeom prst="rect">
            <a:avLst/>
          </a:prstGeom>
          <a:ln w="12700">
            <a:miter lim="400000"/>
          </a:ln>
        </p:spPr>
      </p:pic>
      <p:sp>
        <p:nvSpPr>
          <p:cNvPr id="199" name="Überschreitet der Inhalt eines Bausteins die Anzahl von 140 Zeichen, kann er lizenziert werden."/>
          <p:cNvSpPr txBox="1"/>
          <p:nvPr/>
        </p:nvSpPr>
        <p:spPr>
          <a:xfrm>
            <a:off x="456967" y="1802536"/>
            <a:ext cx="6833915" cy="2235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3100" b="1">
                <a:solidFill>
                  <a:srgbClr val="FFFFFF"/>
                </a:solidFill>
                <a:latin typeface="Open Sans"/>
                <a:ea typeface="Open Sans"/>
                <a:cs typeface="Open Sans"/>
                <a:sym typeface="Open Sans"/>
              </a:defRPr>
            </a:lvl1pPr>
          </a:lstStyle>
          <a:p>
            <a:r>
              <a:t>Überschreitet der Inhalt eines Bausteins die Anzahl von 140 Zeichen, kann er lizenziert werden.</a:t>
            </a:r>
          </a:p>
        </p:txBody>
      </p:sp>
      <p:sp>
        <p:nvSpPr>
          <p:cNvPr id="200" name="Dann färbt sich sein Rahmen rot:"/>
          <p:cNvSpPr txBox="1"/>
          <p:nvPr/>
        </p:nvSpPr>
        <p:spPr>
          <a:xfrm>
            <a:off x="456967" y="4680995"/>
            <a:ext cx="6833915" cy="635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3100" b="1">
                <a:solidFill>
                  <a:srgbClr val="FFFFFF"/>
                </a:solidFill>
                <a:latin typeface="Open Sans"/>
                <a:ea typeface="Open Sans"/>
                <a:cs typeface="Open Sans"/>
                <a:sym typeface="Open Sans"/>
              </a:defRPr>
            </a:lvl1pPr>
          </a:lstStyle>
          <a:p>
            <a:r>
              <a:t>Dann färbt sich sein Rahmen rot:</a:t>
            </a:r>
          </a:p>
        </p:txBody>
      </p:sp>
      <p:sp>
        <p:nvSpPr>
          <p:cNvPr id="202" name="Verbindungslinie"/>
          <p:cNvSpPr/>
          <p:nvPr/>
        </p:nvSpPr>
        <p:spPr>
          <a:xfrm>
            <a:off x="5522413" y="5714446"/>
            <a:ext cx="2753231" cy="13480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21600"/>
                </a:lnTo>
              </a:path>
            </a:pathLst>
          </a:custGeom>
          <a:ln w="139700">
            <a:solidFill>
              <a:srgbClr val="BC4548"/>
            </a:solidFill>
            <a:miter lim="400000"/>
            <a:tailEnd type="triangle"/>
          </a:ln>
          <a:effectLst>
            <a:outerShdw blurRad="495300" dist="80654" dir="5400000" rotWithShape="0">
              <a:srgbClr val="000000">
                <a:alpha val="43935"/>
              </a:srgbClr>
            </a:outerShdw>
          </a:effectLst>
        </p:spPr>
        <p:txBody>
          <a:bodyPr/>
          <a:lstStyle/>
          <a:p>
            <a:endParaRP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 name="Gleichzeitig färbt sich das Creative Commons Symbol in der Menüleiste rot!"/>
          <p:cNvSpPr txBox="1"/>
          <p:nvPr/>
        </p:nvSpPr>
        <p:spPr>
          <a:xfrm>
            <a:off x="456967" y="2214240"/>
            <a:ext cx="9858340" cy="1168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3100" b="1">
                <a:solidFill>
                  <a:srgbClr val="FFFFFF"/>
                </a:solidFill>
                <a:latin typeface="Open Sans"/>
                <a:ea typeface="Open Sans"/>
                <a:cs typeface="Open Sans"/>
                <a:sym typeface="Open Sans"/>
              </a:defRPr>
            </a:lvl1pPr>
          </a:lstStyle>
          <a:p>
            <a:r>
              <a:t>Gleichzeitig färbt sich das Creative Commons Symbol in der Menüleiste rot!</a:t>
            </a:r>
          </a:p>
        </p:txBody>
      </p:sp>
      <p:pic>
        <p:nvPicPr>
          <p:cNvPr id="205" name="Bildschirmfoto 2017-12-02 um 20.21.51.png" descr="Bildschirmfoto 2017-12-02 um 20.21.51.png"/>
          <p:cNvPicPr>
            <a:picLocks noChangeAspect="1"/>
          </p:cNvPicPr>
          <p:nvPr/>
        </p:nvPicPr>
        <p:blipFill>
          <a:blip r:embed="rId2"/>
          <a:stretch>
            <a:fillRect/>
          </a:stretch>
        </p:blipFill>
        <p:spPr>
          <a:xfrm>
            <a:off x="3219290" y="5433095"/>
            <a:ext cx="7422464" cy="2288964"/>
          </a:xfrm>
          <a:prstGeom prst="rect">
            <a:avLst/>
          </a:prstGeom>
          <a:ln w="12700">
            <a:miter lim="400000"/>
          </a:ln>
        </p:spPr>
      </p:pic>
      <p:pic>
        <p:nvPicPr>
          <p:cNvPr id="206" name="Bildschirmfoto 2017-12-02 um 20.21.40.png" descr="Bildschirmfoto 2017-12-02 um 20.21.40.png"/>
          <p:cNvPicPr>
            <a:picLocks noChangeAspect="1"/>
          </p:cNvPicPr>
          <p:nvPr/>
        </p:nvPicPr>
        <p:blipFill>
          <a:blip r:embed="rId3"/>
          <a:stretch>
            <a:fillRect/>
          </a:stretch>
        </p:blipFill>
        <p:spPr>
          <a:xfrm>
            <a:off x="3414435" y="4276780"/>
            <a:ext cx="7422464" cy="1200040"/>
          </a:xfrm>
          <a:prstGeom prst="rect">
            <a:avLst/>
          </a:prstGeom>
          <a:ln w="12700">
            <a:miter lim="400000"/>
          </a:ln>
        </p:spPr>
      </p:pic>
      <p:sp>
        <p:nvSpPr>
          <p:cNvPr id="207" name="Rechteck"/>
          <p:cNvSpPr/>
          <p:nvPr/>
        </p:nvSpPr>
        <p:spPr>
          <a:xfrm>
            <a:off x="2129899" y="4213771"/>
            <a:ext cx="1325561" cy="3656419"/>
          </a:xfrm>
          <a:prstGeom prst="rect">
            <a:avLst/>
          </a:prstGeom>
          <a:solidFill>
            <a:srgbClr val="276689"/>
          </a:solidFill>
          <a:ln w="12700">
            <a:miter lim="400000"/>
          </a:ln>
        </p:spPr>
        <p:txBody>
          <a:bodyPr lIns="50800" tIns="50800" rIns="50800" bIns="50800" anchor="ctr"/>
          <a:lstStyle/>
          <a:p>
            <a:endParaRPr/>
          </a:p>
        </p:txBody>
      </p:sp>
      <p:sp>
        <p:nvSpPr>
          <p:cNvPr id="208" name="Rechteck"/>
          <p:cNvSpPr/>
          <p:nvPr/>
        </p:nvSpPr>
        <p:spPr>
          <a:xfrm>
            <a:off x="10535622" y="4044397"/>
            <a:ext cx="1270001" cy="3995167"/>
          </a:xfrm>
          <a:prstGeom prst="rect">
            <a:avLst/>
          </a:prstGeom>
          <a:solidFill>
            <a:srgbClr val="276689"/>
          </a:solidFill>
          <a:ln w="12700">
            <a:miter lim="400000"/>
          </a:ln>
        </p:spPr>
        <p:txBody>
          <a:bodyPr lIns="50800" tIns="50800" rIns="50800" bIns="50800" anchor="ctr"/>
          <a:lstStyle/>
          <a:p>
            <a:endParaRP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 name="Anschließend können Angaben zum Urheber und Lizenzen gemacht werden."/>
          <p:cNvSpPr txBox="1"/>
          <p:nvPr/>
        </p:nvSpPr>
        <p:spPr>
          <a:xfrm>
            <a:off x="456967" y="676643"/>
            <a:ext cx="9600213" cy="1168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3100" b="1">
                <a:solidFill>
                  <a:srgbClr val="FFFFFF"/>
                </a:solidFill>
                <a:latin typeface="Open Sans"/>
                <a:ea typeface="Open Sans"/>
                <a:cs typeface="Open Sans"/>
                <a:sym typeface="Open Sans"/>
              </a:defRPr>
            </a:lvl1pPr>
          </a:lstStyle>
          <a:p>
            <a:r>
              <a:t>Anschließend können Angaben zum Urheber und Lizenzen gemacht werden.</a:t>
            </a:r>
          </a:p>
        </p:txBody>
      </p:sp>
      <p:sp>
        <p:nvSpPr>
          <p:cNvPr id="211" name="Rechteck"/>
          <p:cNvSpPr/>
          <p:nvPr/>
        </p:nvSpPr>
        <p:spPr>
          <a:xfrm>
            <a:off x="2129899" y="4213771"/>
            <a:ext cx="1325561" cy="3656419"/>
          </a:xfrm>
          <a:prstGeom prst="rect">
            <a:avLst/>
          </a:prstGeom>
          <a:solidFill>
            <a:srgbClr val="276689"/>
          </a:solidFill>
          <a:ln w="12700">
            <a:miter lim="400000"/>
          </a:ln>
        </p:spPr>
        <p:txBody>
          <a:bodyPr lIns="50800" tIns="50800" rIns="50800" bIns="50800" anchor="ctr"/>
          <a:lstStyle/>
          <a:p>
            <a:endParaRPr/>
          </a:p>
        </p:txBody>
      </p:sp>
      <p:pic>
        <p:nvPicPr>
          <p:cNvPr id="212" name="Bildschirmfoto 2017-12-02 um 20.24.42.png" descr="Bildschirmfoto 2017-12-02 um 20.24.42.png"/>
          <p:cNvPicPr>
            <a:picLocks noChangeAspect="1"/>
          </p:cNvPicPr>
          <p:nvPr/>
        </p:nvPicPr>
        <p:blipFill>
          <a:blip r:embed="rId2"/>
          <a:stretch>
            <a:fillRect/>
          </a:stretch>
        </p:blipFill>
        <p:spPr>
          <a:xfrm>
            <a:off x="1815214" y="2255096"/>
            <a:ext cx="9374372" cy="6691208"/>
          </a:xfrm>
          <a:prstGeom prst="rect">
            <a:avLst/>
          </a:prstGeom>
          <a:ln w="12700">
            <a:miter lim="400000"/>
          </a:ln>
        </p:spPr>
      </p:pic>
      <p:sp>
        <p:nvSpPr>
          <p:cNvPr id="213" name="Rechteck"/>
          <p:cNvSpPr/>
          <p:nvPr/>
        </p:nvSpPr>
        <p:spPr>
          <a:xfrm>
            <a:off x="2806507" y="2219236"/>
            <a:ext cx="5127961" cy="58529"/>
          </a:xfrm>
          <a:prstGeom prst="rect">
            <a:avLst/>
          </a:prstGeom>
          <a:solidFill>
            <a:srgbClr val="276689"/>
          </a:solidFill>
          <a:ln w="12700">
            <a:miter lim="400000"/>
          </a:ln>
        </p:spPr>
        <p:txBody>
          <a:bodyPr lIns="50800" tIns="50800" rIns="50800" bIns="50800" anchor="ctr"/>
          <a:lstStyle/>
          <a:p>
            <a:endParaRP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 name="Für die Lizenzierung eigener Inhalte stehen die offensten Creative Commons Lizenzen zur Verfügung:"/>
          <p:cNvSpPr txBox="1"/>
          <p:nvPr/>
        </p:nvSpPr>
        <p:spPr>
          <a:xfrm>
            <a:off x="456967" y="676643"/>
            <a:ext cx="11382237" cy="1168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3100" b="1">
                <a:solidFill>
                  <a:srgbClr val="FFFFFF"/>
                </a:solidFill>
                <a:latin typeface="Open Sans"/>
                <a:ea typeface="Open Sans"/>
                <a:cs typeface="Open Sans"/>
                <a:sym typeface="Open Sans"/>
              </a:defRPr>
            </a:lvl1pPr>
          </a:lstStyle>
          <a:p>
            <a:r>
              <a:t>Für die Lizenzierung eigener Inhalte stehen die offensten Creative Commons Lizenzen zur Verfügung:</a:t>
            </a:r>
          </a:p>
        </p:txBody>
      </p:sp>
      <p:sp>
        <p:nvSpPr>
          <p:cNvPr id="216" name="Rechteck"/>
          <p:cNvSpPr/>
          <p:nvPr/>
        </p:nvSpPr>
        <p:spPr>
          <a:xfrm>
            <a:off x="2806507" y="2219236"/>
            <a:ext cx="5127961" cy="58529"/>
          </a:xfrm>
          <a:prstGeom prst="rect">
            <a:avLst/>
          </a:prstGeom>
          <a:solidFill>
            <a:srgbClr val="276689"/>
          </a:solidFill>
          <a:ln w="12700">
            <a:miter lim="400000"/>
          </a:ln>
        </p:spPr>
        <p:txBody>
          <a:bodyPr lIns="50800" tIns="50800" rIns="50800" bIns="50800" anchor="ctr"/>
          <a:lstStyle/>
          <a:p>
            <a:endParaRPr/>
          </a:p>
        </p:txBody>
      </p:sp>
      <p:pic>
        <p:nvPicPr>
          <p:cNvPr id="217" name="Bild" descr="Bild"/>
          <p:cNvPicPr>
            <a:picLocks noChangeAspect="1"/>
          </p:cNvPicPr>
          <p:nvPr/>
        </p:nvPicPr>
        <p:blipFill>
          <a:blip r:embed="rId2"/>
          <a:stretch>
            <a:fillRect/>
          </a:stretch>
        </p:blipFill>
        <p:spPr>
          <a:xfrm>
            <a:off x="4680904" y="6913665"/>
            <a:ext cx="3747542" cy="1311176"/>
          </a:xfrm>
          <a:prstGeom prst="rect">
            <a:avLst/>
          </a:prstGeom>
          <a:ln w="12700">
            <a:miter lim="400000"/>
          </a:ln>
        </p:spPr>
      </p:pic>
      <p:pic>
        <p:nvPicPr>
          <p:cNvPr id="218" name="Bild" descr="Bild"/>
          <p:cNvPicPr>
            <a:picLocks noChangeAspect="1"/>
          </p:cNvPicPr>
          <p:nvPr/>
        </p:nvPicPr>
        <p:blipFill>
          <a:blip r:embed="rId3"/>
          <a:stretch>
            <a:fillRect/>
          </a:stretch>
        </p:blipFill>
        <p:spPr>
          <a:xfrm>
            <a:off x="4685592" y="4716685"/>
            <a:ext cx="3747542" cy="1311175"/>
          </a:xfrm>
          <a:prstGeom prst="rect">
            <a:avLst/>
          </a:prstGeom>
          <a:ln w="12700">
            <a:miter lim="400000"/>
          </a:ln>
        </p:spPr>
      </p:pic>
      <p:pic>
        <p:nvPicPr>
          <p:cNvPr id="219" name="Bild" descr="Bild"/>
          <p:cNvPicPr>
            <a:picLocks noChangeAspect="1"/>
          </p:cNvPicPr>
          <p:nvPr/>
        </p:nvPicPr>
        <p:blipFill>
          <a:blip r:embed="rId4"/>
          <a:stretch>
            <a:fillRect/>
          </a:stretch>
        </p:blipFill>
        <p:spPr>
          <a:xfrm>
            <a:off x="4690618" y="2554090"/>
            <a:ext cx="3623564" cy="1276790"/>
          </a:xfrm>
          <a:prstGeom prst="rect">
            <a:avLst/>
          </a:prstGeom>
          <a:ln w="12700">
            <a:miter lim="400000"/>
          </a:ln>
        </p:spPr>
      </p:pic>
      <p:sp>
        <p:nvSpPr>
          <p:cNvPr id="220" name="CC0"/>
          <p:cNvSpPr txBox="1"/>
          <p:nvPr/>
        </p:nvSpPr>
        <p:spPr>
          <a:xfrm>
            <a:off x="2805517" y="2883581"/>
            <a:ext cx="1541355" cy="635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r">
              <a:defRPr sz="3100" b="1">
                <a:solidFill>
                  <a:srgbClr val="FFFFFF"/>
                </a:solidFill>
                <a:latin typeface="Open Sans"/>
                <a:ea typeface="Open Sans"/>
                <a:cs typeface="Open Sans"/>
                <a:sym typeface="Open Sans"/>
              </a:defRPr>
            </a:lvl1pPr>
          </a:lstStyle>
          <a:p>
            <a:r>
              <a:t>CC0</a:t>
            </a:r>
          </a:p>
        </p:txBody>
      </p:sp>
      <p:sp>
        <p:nvSpPr>
          <p:cNvPr id="221" name="CC BY"/>
          <p:cNvSpPr txBox="1"/>
          <p:nvPr/>
        </p:nvSpPr>
        <p:spPr>
          <a:xfrm>
            <a:off x="2862480" y="5080561"/>
            <a:ext cx="1541355" cy="635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r">
              <a:defRPr sz="3100" b="1">
                <a:solidFill>
                  <a:srgbClr val="FFFFFF"/>
                </a:solidFill>
                <a:latin typeface="Open Sans"/>
                <a:ea typeface="Open Sans"/>
                <a:cs typeface="Open Sans"/>
                <a:sym typeface="Open Sans"/>
              </a:defRPr>
            </a:lvl1pPr>
          </a:lstStyle>
          <a:p>
            <a:r>
              <a:t>CC BY</a:t>
            </a:r>
          </a:p>
        </p:txBody>
      </p:sp>
      <p:sp>
        <p:nvSpPr>
          <p:cNvPr id="222" name="CC BY-SA"/>
          <p:cNvSpPr txBox="1"/>
          <p:nvPr/>
        </p:nvSpPr>
        <p:spPr>
          <a:xfrm>
            <a:off x="2312529" y="7260349"/>
            <a:ext cx="2086618" cy="635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r">
              <a:defRPr sz="3100" b="1">
                <a:solidFill>
                  <a:srgbClr val="FFFFFF"/>
                </a:solidFill>
                <a:latin typeface="Open Sans"/>
                <a:ea typeface="Open Sans"/>
                <a:cs typeface="Open Sans"/>
                <a:sym typeface="Open Sans"/>
              </a:defRPr>
            </a:lvl1pPr>
          </a:lstStyle>
          <a:p>
            <a:r>
              <a:t>CC BY-SA</a:t>
            </a:r>
          </a:p>
        </p:txBody>
      </p:sp>
      <p:sp>
        <p:nvSpPr>
          <p:cNvPr id="223" name="„Namensnennung“"/>
          <p:cNvSpPr txBox="1"/>
          <p:nvPr/>
        </p:nvSpPr>
        <p:spPr>
          <a:xfrm>
            <a:off x="8714891" y="5080561"/>
            <a:ext cx="4268561" cy="635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3100" b="1">
                <a:solidFill>
                  <a:srgbClr val="FFFFFF"/>
                </a:solidFill>
                <a:latin typeface="Open Sans"/>
                <a:ea typeface="Open Sans"/>
                <a:cs typeface="Open Sans"/>
                <a:sym typeface="Open Sans"/>
              </a:defRPr>
            </a:lvl1pPr>
          </a:lstStyle>
          <a:p>
            <a:r>
              <a:t>„Namensnennung“</a:t>
            </a:r>
          </a:p>
        </p:txBody>
      </p:sp>
      <p:sp>
        <p:nvSpPr>
          <p:cNvPr id="224" name="„Namensnennung“ und „Share Alike“"/>
          <p:cNvSpPr txBox="1"/>
          <p:nvPr/>
        </p:nvSpPr>
        <p:spPr>
          <a:xfrm>
            <a:off x="8714891" y="6993649"/>
            <a:ext cx="4268561" cy="1168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3100" b="1">
                <a:solidFill>
                  <a:srgbClr val="FFFFFF"/>
                </a:solidFill>
                <a:latin typeface="Open Sans"/>
                <a:ea typeface="Open Sans"/>
                <a:cs typeface="Open Sans"/>
                <a:sym typeface="Open Sans"/>
              </a:defRPr>
            </a:lvl1pPr>
          </a:lstStyle>
          <a:p>
            <a:r>
              <a:t>„Namensnennung“ und „Share Alike“</a:t>
            </a: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 name="Sind alle rot gerahmten Bausteine mit einer Lizenz versehen, kann das Dokument veröffentlicht werden."/>
          <p:cNvSpPr txBox="1"/>
          <p:nvPr/>
        </p:nvSpPr>
        <p:spPr>
          <a:xfrm>
            <a:off x="456967" y="676643"/>
            <a:ext cx="10688838" cy="1168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3100" b="1">
                <a:solidFill>
                  <a:srgbClr val="FFFFFF"/>
                </a:solidFill>
                <a:latin typeface="Open Sans"/>
                <a:ea typeface="Open Sans"/>
                <a:cs typeface="Open Sans"/>
                <a:sym typeface="Open Sans"/>
              </a:defRPr>
            </a:lvl1pPr>
          </a:lstStyle>
          <a:p>
            <a:r>
              <a:t>Sind alle rot gerahmten Bausteine mit einer Lizenz versehen, kann das Dokument veröffentlicht werden.</a:t>
            </a:r>
          </a:p>
        </p:txBody>
      </p:sp>
      <p:sp>
        <p:nvSpPr>
          <p:cNvPr id="227" name="Rechteck"/>
          <p:cNvSpPr/>
          <p:nvPr/>
        </p:nvSpPr>
        <p:spPr>
          <a:xfrm>
            <a:off x="2129899" y="4213771"/>
            <a:ext cx="1325561" cy="3656419"/>
          </a:xfrm>
          <a:prstGeom prst="rect">
            <a:avLst/>
          </a:prstGeom>
          <a:solidFill>
            <a:srgbClr val="276689"/>
          </a:solidFill>
          <a:ln w="12700">
            <a:miter lim="400000"/>
          </a:ln>
        </p:spPr>
        <p:txBody>
          <a:bodyPr lIns="50800" tIns="50800" rIns="50800" bIns="50800" anchor="ctr"/>
          <a:lstStyle/>
          <a:p>
            <a:endParaRPr/>
          </a:p>
        </p:txBody>
      </p:sp>
      <p:sp>
        <p:nvSpPr>
          <p:cNvPr id="228" name="Rechteck"/>
          <p:cNvSpPr/>
          <p:nvPr/>
        </p:nvSpPr>
        <p:spPr>
          <a:xfrm>
            <a:off x="2806507" y="2219236"/>
            <a:ext cx="5127961" cy="58529"/>
          </a:xfrm>
          <a:prstGeom prst="rect">
            <a:avLst/>
          </a:prstGeom>
          <a:solidFill>
            <a:srgbClr val="276689"/>
          </a:solidFill>
          <a:ln w="12700">
            <a:miter lim="400000"/>
          </a:ln>
        </p:spPr>
        <p:txBody>
          <a:bodyPr lIns="50800" tIns="50800" rIns="50800" bIns="50800" anchor="ctr"/>
          <a:lstStyle/>
          <a:p>
            <a:endParaRPr/>
          </a:p>
        </p:txBody>
      </p:sp>
      <p:pic>
        <p:nvPicPr>
          <p:cNvPr id="229" name="Bildschirmfoto 2017-12-02 um 20.28.41.png" descr="Bildschirmfoto 2017-12-02 um 20.28.41.png"/>
          <p:cNvPicPr>
            <a:picLocks noChangeAspect="1"/>
          </p:cNvPicPr>
          <p:nvPr/>
        </p:nvPicPr>
        <p:blipFill>
          <a:blip r:embed="rId2"/>
          <a:stretch>
            <a:fillRect/>
          </a:stretch>
        </p:blipFill>
        <p:spPr>
          <a:xfrm>
            <a:off x="2268361" y="2121952"/>
            <a:ext cx="8468078" cy="6957496"/>
          </a:xfrm>
          <a:prstGeom prst="rect">
            <a:avLst/>
          </a:prstGeom>
          <a:ln w="12700">
            <a:miter lim="400000"/>
          </a:ln>
        </p:spPr>
      </p:pic>
      <p:sp>
        <p:nvSpPr>
          <p:cNvPr id="231" name="Verbindungslinie"/>
          <p:cNvSpPr/>
          <p:nvPr/>
        </p:nvSpPr>
        <p:spPr>
          <a:xfrm>
            <a:off x="10468495" y="8572755"/>
            <a:ext cx="2094287" cy="6402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21600"/>
                </a:lnTo>
              </a:path>
            </a:pathLst>
          </a:custGeom>
          <a:ln w="139700">
            <a:solidFill>
              <a:srgbClr val="68BA57"/>
            </a:solidFill>
            <a:miter lim="400000"/>
            <a:tailEnd type="triangle"/>
          </a:ln>
          <a:effectLst>
            <a:outerShdw blurRad="495300" dist="80654" dir="18210178" rotWithShape="0">
              <a:srgbClr val="000000">
                <a:alpha val="43935"/>
              </a:srgbClr>
            </a:outerShdw>
          </a:effectLst>
        </p:spPr>
        <p:txBody>
          <a:bodyPr/>
          <a:lstStyle/>
          <a:p>
            <a:endParaRP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 name="Auf tutory können Sie ausschließlich diese Inhalte veröffentlichen:"/>
          <p:cNvSpPr txBox="1"/>
          <p:nvPr/>
        </p:nvSpPr>
        <p:spPr>
          <a:xfrm>
            <a:off x="1671848" y="2458357"/>
            <a:ext cx="9661104" cy="1270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ctr">
              <a:defRPr b="1">
                <a:solidFill>
                  <a:srgbClr val="FFFFFF"/>
                </a:solidFill>
                <a:latin typeface="Open Sans"/>
                <a:ea typeface="Open Sans"/>
                <a:cs typeface="Open Sans"/>
                <a:sym typeface="Open Sans"/>
              </a:defRPr>
            </a:lvl1pPr>
          </a:lstStyle>
          <a:p>
            <a:r>
              <a:t>Auf tutory können Sie ausschließlich diese Inhalte veröffentlichen:</a:t>
            </a:r>
          </a:p>
        </p:txBody>
      </p:sp>
      <p:sp>
        <p:nvSpPr>
          <p:cNvPr id="234" name="!"/>
          <p:cNvSpPr txBox="1"/>
          <p:nvPr/>
        </p:nvSpPr>
        <p:spPr>
          <a:xfrm>
            <a:off x="5031154" y="-400958"/>
            <a:ext cx="2942492" cy="32131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ctr">
              <a:defRPr sz="18000" b="1">
                <a:solidFill>
                  <a:srgbClr val="68BA57"/>
                </a:solidFill>
                <a:latin typeface="Open Sans"/>
                <a:ea typeface="Open Sans"/>
                <a:cs typeface="Open Sans"/>
                <a:sym typeface="Open Sans"/>
              </a:defRPr>
            </a:lvl1pPr>
          </a:lstStyle>
          <a:p>
            <a:r>
              <a:t>!</a:t>
            </a:r>
          </a:p>
        </p:txBody>
      </p:sp>
      <p:sp>
        <p:nvSpPr>
          <p:cNvPr id="235" name="Deren Urheber Sie selbst sind,…"/>
          <p:cNvSpPr txBox="1"/>
          <p:nvPr/>
        </p:nvSpPr>
        <p:spPr>
          <a:xfrm>
            <a:off x="2201294" y="4216399"/>
            <a:ext cx="8602212" cy="27686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marL="386013" indent="-386013">
              <a:buSzPct val="103000"/>
              <a:buChar char="•"/>
              <a:defRPr sz="3100" b="1">
                <a:solidFill>
                  <a:srgbClr val="FFFFFF"/>
                </a:solidFill>
                <a:latin typeface="Open Sans"/>
                <a:ea typeface="Open Sans"/>
                <a:cs typeface="Open Sans"/>
                <a:sym typeface="Open Sans"/>
              </a:defRPr>
            </a:pPr>
            <a:r>
              <a:t>Deren Urheber Sie selbst sind,</a:t>
            </a:r>
          </a:p>
          <a:p>
            <a:pPr marL="386013" indent="-386013">
              <a:buSzPct val="103000"/>
              <a:buChar char="•"/>
              <a:defRPr sz="3100" b="1">
                <a:solidFill>
                  <a:srgbClr val="FFFFFF"/>
                </a:solidFill>
                <a:latin typeface="Open Sans"/>
                <a:ea typeface="Open Sans"/>
                <a:cs typeface="Open Sans"/>
                <a:sym typeface="Open Sans"/>
              </a:defRPr>
            </a:pPr>
            <a:r>
              <a:t>die unter freier CC-Lizenz stehen oder als gemeinfrei gekennzeichnet sind,</a:t>
            </a:r>
          </a:p>
          <a:p>
            <a:pPr marL="386013" indent="-386013">
              <a:buSzPct val="103000"/>
              <a:buChar char="•"/>
              <a:defRPr sz="3100" b="1">
                <a:solidFill>
                  <a:srgbClr val="FFFFFF"/>
                </a:solidFill>
                <a:latin typeface="Open Sans"/>
                <a:ea typeface="Open Sans"/>
                <a:cs typeface="Open Sans"/>
                <a:sym typeface="Open Sans"/>
              </a:defRPr>
            </a:pPr>
            <a:r>
              <a:t>die laut tutory-Algorithmus keine Lizenzierung benötigen.</a:t>
            </a:r>
          </a:p>
        </p:txBody>
      </p:sp>
      <p:sp>
        <p:nvSpPr>
          <p:cNvPr id="236" name="Wenn Creative Commons nicht dran steht,…"/>
          <p:cNvSpPr txBox="1"/>
          <p:nvPr/>
        </p:nvSpPr>
        <p:spPr>
          <a:xfrm>
            <a:off x="823273" y="7730671"/>
            <a:ext cx="11358254" cy="1270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algn="ctr">
              <a:defRPr b="1" i="1">
                <a:solidFill>
                  <a:srgbClr val="68BA57"/>
                </a:solidFill>
                <a:latin typeface="Open Sans"/>
                <a:ea typeface="Open Sans"/>
                <a:cs typeface="Open Sans"/>
                <a:sym typeface="Open Sans"/>
              </a:defRPr>
            </a:pPr>
            <a:r>
              <a:t>Wenn Creative Commons nicht dran steht, </a:t>
            </a:r>
          </a:p>
          <a:p>
            <a:pPr algn="ctr">
              <a:defRPr b="1" i="1">
                <a:solidFill>
                  <a:srgbClr val="68BA57"/>
                </a:solidFill>
                <a:latin typeface="Open Sans"/>
                <a:ea typeface="Open Sans"/>
                <a:cs typeface="Open Sans"/>
                <a:sym typeface="Open Sans"/>
              </a:defRPr>
            </a:pPr>
            <a:r>
              <a:t>ist kein Creative Commons drin!</a:t>
            </a:r>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 name="Nach der Veröffentlichung finden Sie das Material im Bereich „Entdecken“ in der „Übersicht“"/>
          <p:cNvSpPr txBox="1"/>
          <p:nvPr/>
        </p:nvSpPr>
        <p:spPr>
          <a:xfrm>
            <a:off x="456967" y="676643"/>
            <a:ext cx="10688838" cy="1168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3100" b="1">
                <a:solidFill>
                  <a:srgbClr val="FFFFFF"/>
                </a:solidFill>
                <a:latin typeface="Open Sans"/>
                <a:ea typeface="Open Sans"/>
                <a:cs typeface="Open Sans"/>
                <a:sym typeface="Open Sans"/>
              </a:defRPr>
            </a:lvl1pPr>
          </a:lstStyle>
          <a:p>
            <a:r>
              <a:t>Nach der Veröffentlichung finden Sie das Material im Bereich „Entdecken“ in der „Übersicht“</a:t>
            </a:r>
          </a:p>
        </p:txBody>
      </p:sp>
      <p:sp>
        <p:nvSpPr>
          <p:cNvPr id="239" name="Rechteck"/>
          <p:cNvSpPr/>
          <p:nvPr/>
        </p:nvSpPr>
        <p:spPr>
          <a:xfrm>
            <a:off x="2129899" y="4213771"/>
            <a:ext cx="1325561" cy="3656419"/>
          </a:xfrm>
          <a:prstGeom prst="rect">
            <a:avLst/>
          </a:prstGeom>
          <a:solidFill>
            <a:srgbClr val="276689"/>
          </a:solidFill>
          <a:ln w="12700">
            <a:miter lim="400000"/>
          </a:ln>
        </p:spPr>
        <p:txBody>
          <a:bodyPr lIns="50800" tIns="50800" rIns="50800" bIns="50800" anchor="ctr"/>
          <a:lstStyle/>
          <a:p>
            <a:endParaRPr/>
          </a:p>
        </p:txBody>
      </p:sp>
      <p:sp>
        <p:nvSpPr>
          <p:cNvPr id="240" name="Rechteck"/>
          <p:cNvSpPr/>
          <p:nvPr/>
        </p:nvSpPr>
        <p:spPr>
          <a:xfrm>
            <a:off x="2806507" y="2219236"/>
            <a:ext cx="5127961" cy="58529"/>
          </a:xfrm>
          <a:prstGeom prst="rect">
            <a:avLst/>
          </a:prstGeom>
          <a:solidFill>
            <a:srgbClr val="276689"/>
          </a:solidFill>
          <a:ln w="12700">
            <a:miter lim="400000"/>
          </a:ln>
        </p:spPr>
        <p:txBody>
          <a:bodyPr lIns="50800" tIns="50800" rIns="50800" bIns="50800" anchor="ctr"/>
          <a:lstStyle/>
          <a:p>
            <a:endParaRPr/>
          </a:p>
        </p:txBody>
      </p:sp>
      <p:pic>
        <p:nvPicPr>
          <p:cNvPr id="241" name="Screenshot 2020-02-23 23.40.52.png" descr="Screenshot 2020-02-23 23.40.52.png"/>
          <p:cNvPicPr>
            <a:picLocks noChangeAspect="1"/>
          </p:cNvPicPr>
          <p:nvPr/>
        </p:nvPicPr>
        <p:blipFill>
          <a:blip r:embed="rId2"/>
          <a:stretch>
            <a:fillRect/>
          </a:stretch>
        </p:blipFill>
        <p:spPr>
          <a:xfrm>
            <a:off x="1568945" y="2385534"/>
            <a:ext cx="15390779" cy="9170339"/>
          </a:xfrm>
          <a:prstGeom prst="rect">
            <a:avLst/>
          </a:prstGeom>
          <a:ln w="12700">
            <a:miter lim="400000"/>
          </a:ln>
        </p:spPr>
      </p:pic>
      <p:sp>
        <p:nvSpPr>
          <p:cNvPr id="242" name="Linie"/>
          <p:cNvSpPr/>
          <p:nvPr/>
        </p:nvSpPr>
        <p:spPr>
          <a:xfrm flipH="1">
            <a:off x="478037" y="5457780"/>
            <a:ext cx="1127990" cy="1127990"/>
          </a:xfrm>
          <a:prstGeom prst="line">
            <a:avLst/>
          </a:prstGeom>
          <a:ln w="114300">
            <a:solidFill>
              <a:srgbClr val="189B1A"/>
            </a:solidFill>
            <a:miter lim="400000"/>
            <a:headEnd type="triangle"/>
          </a:ln>
          <a:effectLst>
            <a:outerShdw blurRad="63500" dist="25400" dir="11969815" rotWithShape="0">
              <a:srgbClr val="FFFFFF">
                <a:alpha val="96414"/>
              </a:srgbClr>
            </a:outerShdw>
          </a:effectLst>
        </p:spPr>
        <p:txBody>
          <a:bodyPr lIns="50800" tIns="50800" rIns="50800" bIns="50800" anchor="ctr"/>
          <a:lstStyle/>
          <a:p>
            <a:endParaRP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Von diesen Dokumenten können private Kopien erstellt werden…"/>
          <p:cNvSpPr txBox="1"/>
          <p:nvPr/>
        </p:nvSpPr>
        <p:spPr>
          <a:xfrm>
            <a:off x="253040" y="432417"/>
            <a:ext cx="12498720" cy="596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ctr">
              <a:defRPr sz="2900" b="1">
                <a:solidFill>
                  <a:srgbClr val="FFFFFF"/>
                </a:solidFill>
                <a:latin typeface="Open Sans"/>
                <a:ea typeface="Open Sans"/>
                <a:cs typeface="Open Sans"/>
                <a:sym typeface="Open Sans"/>
              </a:defRPr>
            </a:lvl1pPr>
          </a:lstStyle>
          <a:p>
            <a:r>
              <a:t>Von diesen Dokumenten können private Kopien erstellt werden…</a:t>
            </a:r>
          </a:p>
        </p:txBody>
      </p:sp>
      <p:pic>
        <p:nvPicPr>
          <p:cNvPr id="245" name="Screenshot 2020-02-22 15.28.51.png" descr="Screenshot 2020-02-22 15.28.51.png"/>
          <p:cNvPicPr>
            <a:picLocks noChangeAspect="1"/>
          </p:cNvPicPr>
          <p:nvPr/>
        </p:nvPicPr>
        <p:blipFill>
          <a:blip r:embed="rId3"/>
          <a:stretch>
            <a:fillRect/>
          </a:stretch>
        </p:blipFill>
        <p:spPr>
          <a:xfrm>
            <a:off x="0" y="1586977"/>
            <a:ext cx="13004801" cy="7396481"/>
          </a:xfrm>
          <a:prstGeom prst="rect">
            <a:avLst/>
          </a:prstGeom>
          <a:ln w="12700">
            <a:miter lim="400000"/>
          </a:ln>
        </p:spPr>
      </p:pic>
      <p:sp>
        <p:nvSpPr>
          <p:cNvPr id="246" name="„PRIVATE KOPIE AUS DIESER VORLAGE“"/>
          <p:cNvSpPr/>
          <p:nvPr/>
        </p:nvSpPr>
        <p:spPr>
          <a:xfrm>
            <a:off x="4357154" y="3345690"/>
            <a:ext cx="3893654" cy="1703855"/>
          </a:xfrm>
          <a:prstGeom prst="rect">
            <a:avLst/>
          </a:prstGeom>
          <a:solidFill>
            <a:srgbClr val="FFFFFF"/>
          </a:solidFill>
          <a:ln w="12700">
            <a:miter lim="400000"/>
          </a:ln>
          <a:effectLst>
            <a:outerShdw blurRad="495300" dist="80654" dir="5400000" rotWithShape="0">
              <a:srgbClr val="000000">
                <a:alpha val="43935"/>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ctr">
              <a:defRPr sz="2700"/>
            </a:lvl1pPr>
          </a:lstStyle>
          <a:p>
            <a:r>
              <a:t>„PRIVATE KOPIE AUS DIESER VORLAGE“</a:t>
            </a:r>
          </a:p>
        </p:txBody>
      </p:sp>
      <p:sp>
        <p:nvSpPr>
          <p:cNvPr id="247" name="Linie"/>
          <p:cNvSpPr/>
          <p:nvPr/>
        </p:nvSpPr>
        <p:spPr>
          <a:xfrm flipH="1">
            <a:off x="8162342" y="3357962"/>
            <a:ext cx="1819667" cy="313990"/>
          </a:xfrm>
          <a:prstGeom prst="line">
            <a:avLst/>
          </a:prstGeom>
          <a:ln w="114300">
            <a:solidFill>
              <a:srgbClr val="189B1A"/>
            </a:solidFill>
            <a:miter lim="400000"/>
            <a:headEnd type="triangle"/>
          </a:ln>
        </p:spPr>
        <p:txBody>
          <a:bodyPr lIns="50800" tIns="50800" rIns="50800" bIns="50800" anchor="ctr"/>
          <a:lstStyle/>
          <a:p>
            <a:endParaRPr/>
          </a:p>
        </p:txBody>
      </p:sp>
      <p:sp>
        <p:nvSpPr>
          <p:cNvPr id="248" name="Linie"/>
          <p:cNvSpPr/>
          <p:nvPr/>
        </p:nvSpPr>
        <p:spPr>
          <a:xfrm flipH="1" flipV="1">
            <a:off x="6629343" y="4996657"/>
            <a:ext cx="242192" cy="1060885"/>
          </a:xfrm>
          <a:prstGeom prst="line">
            <a:avLst/>
          </a:prstGeom>
          <a:ln w="114300">
            <a:solidFill>
              <a:srgbClr val="189B1A"/>
            </a:solidFill>
            <a:miter lim="400000"/>
            <a:headEnd type="triangle"/>
          </a:ln>
        </p:spPr>
        <p:txBody>
          <a:bodyPr lIns="50800" tIns="50800" rIns="50800" bIns="50800" anchor="ctr"/>
          <a:lstStyle/>
          <a:p>
            <a:endParaRPr/>
          </a:p>
        </p:txBody>
      </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 name="oder eine Detailansicht eingesehen und weitergegeben werden."/>
          <p:cNvSpPr txBox="1"/>
          <p:nvPr/>
        </p:nvSpPr>
        <p:spPr>
          <a:xfrm>
            <a:off x="324059" y="699784"/>
            <a:ext cx="12356681" cy="596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ctr">
              <a:defRPr sz="2900" b="1">
                <a:solidFill>
                  <a:srgbClr val="FFFFFF"/>
                </a:solidFill>
                <a:latin typeface="Open Sans"/>
                <a:ea typeface="Open Sans"/>
                <a:cs typeface="Open Sans"/>
                <a:sym typeface="Open Sans"/>
              </a:defRPr>
            </a:lvl1pPr>
          </a:lstStyle>
          <a:p>
            <a:r>
              <a:t>oder eine Detailansicht eingesehen und weitergegeben werden.</a:t>
            </a:r>
          </a:p>
        </p:txBody>
      </p:sp>
      <p:pic>
        <p:nvPicPr>
          <p:cNvPr id="253" name="Screenshot 2020-02-22 15.33.54.png" descr="Screenshot 2020-02-22 15.33.54.png"/>
          <p:cNvPicPr>
            <a:picLocks noChangeAspect="1"/>
          </p:cNvPicPr>
          <p:nvPr/>
        </p:nvPicPr>
        <p:blipFill>
          <a:blip r:embed="rId3"/>
          <a:stretch>
            <a:fillRect/>
          </a:stretch>
        </p:blipFill>
        <p:spPr>
          <a:xfrm>
            <a:off x="-1" y="1852788"/>
            <a:ext cx="13004801" cy="7495824"/>
          </a:xfrm>
          <a:prstGeom prst="rect">
            <a:avLst/>
          </a:prstGeom>
          <a:ln w="12700">
            <a:miter lim="400000"/>
          </a:ln>
        </p:spPr>
      </p:pic>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 name="Lizenzen werden mit Klick auf jeweiligen Baustein sichtbar."/>
          <p:cNvSpPr txBox="1"/>
          <p:nvPr/>
        </p:nvSpPr>
        <p:spPr>
          <a:xfrm>
            <a:off x="835680" y="699784"/>
            <a:ext cx="11333440" cy="596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ctr">
              <a:defRPr sz="2900" b="1">
                <a:solidFill>
                  <a:srgbClr val="FFFFFF"/>
                </a:solidFill>
                <a:latin typeface="Open Sans"/>
                <a:ea typeface="Open Sans"/>
                <a:cs typeface="Open Sans"/>
                <a:sym typeface="Open Sans"/>
              </a:defRPr>
            </a:lvl1pPr>
          </a:lstStyle>
          <a:p>
            <a:r>
              <a:t>Lizenzen werden mit Klick auf jeweiligen Baustein sichtbar.</a:t>
            </a:r>
          </a:p>
        </p:txBody>
      </p:sp>
      <p:pic>
        <p:nvPicPr>
          <p:cNvPr id="258" name="Bildschirmfoto 2017-12-02 um 20.45.12.png" descr="Bildschirmfoto 2017-12-02 um 20.45.12.png"/>
          <p:cNvPicPr>
            <a:picLocks noChangeAspect="1"/>
          </p:cNvPicPr>
          <p:nvPr/>
        </p:nvPicPr>
        <p:blipFill>
          <a:blip r:embed="rId3"/>
          <a:stretch>
            <a:fillRect/>
          </a:stretch>
        </p:blipFill>
        <p:spPr>
          <a:xfrm>
            <a:off x="-4563263" y="2097674"/>
            <a:ext cx="16848362" cy="6477144"/>
          </a:xfrm>
          <a:prstGeom prst="rect">
            <a:avLst/>
          </a:prstGeom>
          <a:ln w="12700">
            <a:miter lim="400000"/>
          </a:ln>
        </p:spPr>
      </p:pic>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Das kennen wir alle:"/>
          <p:cNvSpPr txBox="1"/>
          <p:nvPr/>
        </p:nvSpPr>
        <p:spPr>
          <a:xfrm>
            <a:off x="2937454" y="4533899"/>
            <a:ext cx="7129892" cy="685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ctr">
              <a:defRPr b="1">
                <a:solidFill>
                  <a:srgbClr val="FFFFFF"/>
                </a:solidFill>
                <a:latin typeface="Open Sans"/>
                <a:ea typeface="Open Sans"/>
                <a:cs typeface="Open Sans"/>
                <a:sym typeface="Open Sans"/>
              </a:defRPr>
            </a:lvl1pPr>
          </a:lstStyle>
          <a:p>
            <a:r>
              <a:t>Das kennen wir alle:</a:t>
            </a:r>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 name="tutory reduziert den Aufwand beim Formatieren und Bereitstellen von Unterrichtsmaterial."/>
          <p:cNvSpPr txBox="1"/>
          <p:nvPr/>
        </p:nvSpPr>
        <p:spPr>
          <a:xfrm>
            <a:off x="2861839" y="4411530"/>
            <a:ext cx="7281122" cy="1701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ctr">
              <a:defRPr sz="3100" b="1">
                <a:solidFill>
                  <a:srgbClr val="FFFFFF"/>
                </a:solidFill>
                <a:latin typeface="Open Sans"/>
                <a:ea typeface="Open Sans"/>
                <a:cs typeface="Open Sans"/>
                <a:sym typeface="Open Sans"/>
              </a:defRPr>
            </a:lvl1pPr>
          </a:lstStyle>
          <a:p>
            <a:r>
              <a:t>tutory reduziert den Aufwand beim Formatieren und Bereitstellen von Unterrichtsmaterial.</a:t>
            </a:r>
          </a:p>
        </p:txBody>
      </p:sp>
      <p:pic>
        <p:nvPicPr>
          <p:cNvPr id="263" name="iconmonstr-text-1-240.png" descr="iconmonstr-text-1-240.png"/>
          <p:cNvPicPr>
            <a:picLocks noChangeAspect="1"/>
          </p:cNvPicPr>
          <p:nvPr/>
        </p:nvPicPr>
        <p:blipFill>
          <a:blip r:embed="rId2"/>
          <a:stretch>
            <a:fillRect/>
          </a:stretch>
        </p:blipFill>
        <p:spPr>
          <a:xfrm>
            <a:off x="7196683" y="3276798"/>
            <a:ext cx="758925" cy="758925"/>
          </a:xfrm>
          <a:prstGeom prst="rect">
            <a:avLst/>
          </a:prstGeom>
          <a:ln w="12700">
            <a:miter lim="400000"/>
          </a:ln>
        </p:spPr>
      </p:pic>
      <p:pic>
        <p:nvPicPr>
          <p:cNvPr id="264" name="iconmonstr-text-3-240.png" descr="iconmonstr-text-3-240.png"/>
          <p:cNvPicPr>
            <a:picLocks noChangeAspect="1"/>
          </p:cNvPicPr>
          <p:nvPr/>
        </p:nvPicPr>
        <p:blipFill>
          <a:blip r:embed="rId3"/>
          <a:stretch>
            <a:fillRect/>
          </a:stretch>
        </p:blipFill>
        <p:spPr>
          <a:xfrm>
            <a:off x="4726152" y="3115278"/>
            <a:ext cx="1081965" cy="1081965"/>
          </a:xfrm>
          <a:prstGeom prst="rect">
            <a:avLst/>
          </a:prstGeom>
          <a:ln w="12700">
            <a:miter lim="400000"/>
          </a:ln>
        </p:spPr>
      </p:pic>
      <p:pic>
        <p:nvPicPr>
          <p:cNvPr id="265" name="iconmonstr-text-21-240.png" descr="iconmonstr-text-21-240.png"/>
          <p:cNvPicPr>
            <a:picLocks noChangeAspect="1"/>
          </p:cNvPicPr>
          <p:nvPr/>
        </p:nvPicPr>
        <p:blipFill>
          <a:blip r:embed="rId4"/>
          <a:stretch>
            <a:fillRect/>
          </a:stretch>
        </p:blipFill>
        <p:spPr>
          <a:xfrm>
            <a:off x="6122937" y="3276798"/>
            <a:ext cx="758926" cy="758925"/>
          </a:xfrm>
          <a:prstGeom prst="rect">
            <a:avLst/>
          </a:prstGeom>
          <a:ln w="12700">
            <a:miter lim="400000"/>
          </a:ln>
        </p:spPr>
      </p:pic>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 name="Damit Sie sich voll und ganz auf Inhalt und Methoden fokussieren können!"/>
          <p:cNvSpPr txBox="1"/>
          <p:nvPr/>
        </p:nvSpPr>
        <p:spPr>
          <a:xfrm>
            <a:off x="2283479" y="4292599"/>
            <a:ext cx="8768635" cy="1168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ctr">
              <a:defRPr sz="3100" b="1">
                <a:solidFill>
                  <a:srgbClr val="FFFFFF"/>
                </a:solidFill>
                <a:latin typeface="Open Sans"/>
                <a:ea typeface="Open Sans"/>
                <a:cs typeface="Open Sans"/>
                <a:sym typeface="Open Sans"/>
              </a:defRPr>
            </a:lvl1pPr>
          </a:lstStyle>
          <a:p>
            <a:r>
              <a:t>Damit Sie sich voll und ganz auf Inhalt und Methoden fokussieren können!</a:t>
            </a:r>
          </a:p>
        </p:txBody>
      </p:sp>
      <p:pic>
        <p:nvPicPr>
          <p:cNvPr id="268" name="iconmonstr-idea-2-240.png" descr="iconmonstr-idea-2-240.png"/>
          <p:cNvPicPr>
            <a:picLocks noChangeAspect="1"/>
          </p:cNvPicPr>
          <p:nvPr/>
        </p:nvPicPr>
        <p:blipFill>
          <a:blip r:embed="rId2"/>
          <a:stretch>
            <a:fillRect/>
          </a:stretch>
        </p:blipFill>
        <p:spPr>
          <a:xfrm>
            <a:off x="5985766" y="2860873"/>
            <a:ext cx="1364060" cy="1364060"/>
          </a:xfrm>
          <a:prstGeom prst="rect">
            <a:avLst/>
          </a:prstGeom>
          <a:ln w="12700">
            <a:miter lim="400000"/>
          </a:ln>
        </p:spPr>
      </p:pic>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 name="Live-Demo">
            <a:hlinkClick r:id="rId2"/>
          </p:cNvPr>
          <p:cNvSpPr txBox="1"/>
          <p:nvPr/>
        </p:nvSpPr>
        <p:spPr>
          <a:xfrm>
            <a:off x="1825431" y="4649261"/>
            <a:ext cx="9353938" cy="11176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ctr">
              <a:defRPr sz="5900" b="1">
                <a:solidFill>
                  <a:srgbClr val="FFFFFF"/>
                </a:solidFill>
                <a:latin typeface="Open Sans"/>
                <a:ea typeface="Open Sans"/>
                <a:cs typeface="Open Sans"/>
                <a:sym typeface="Open Sans"/>
              </a:defRPr>
            </a:lvl1pPr>
          </a:lstStyle>
          <a:p>
            <a:r>
              <a:t>Live-Demo</a:t>
            </a:r>
          </a:p>
        </p:txBody>
      </p:sp>
      <p:pic>
        <p:nvPicPr>
          <p:cNvPr id="271" name="logo tutory white.png" descr="logo tutory white.png"/>
          <p:cNvPicPr>
            <a:picLocks noChangeAspect="1"/>
          </p:cNvPicPr>
          <p:nvPr/>
        </p:nvPicPr>
        <p:blipFill>
          <a:blip r:embed="rId3"/>
          <a:stretch>
            <a:fillRect/>
          </a:stretch>
        </p:blipFill>
        <p:spPr>
          <a:xfrm>
            <a:off x="2903133" y="1005529"/>
            <a:ext cx="7198534" cy="3168733"/>
          </a:xfrm>
          <a:prstGeom prst="rect">
            <a:avLst/>
          </a:prstGeom>
          <a:ln w="12700">
            <a:miter lim="400000"/>
          </a:ln>
        </p:spPr>
      </p:pic>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Rechteck"/>
          <p:cNvSpPr/>
          <p:nvPr/>
        </p:nvSpPr>
        <p:spPr>
          <a:xfrm>
            <a:off x="4366824" y="1757397"/>
            <a:ext cx="4421788" cy="6171566"/>
          </a:xfrm>
          <a:prstGeom prst="rect">
            <a:avLst/>
          </a:prstGeom>
          <a:solidFill>
            <a:srgbClr val="FFFFFF"/>
          </a:solidFill>
          <a:ln w="12700">
            <a:miter lim="400000"/>
          </a:ln>
          <a:effectLst>
            <a:outerShdw blurRad="190500" dist="139700" dir="5400000" rotWithShape="0">
              <a:srgbClr val="000000"/>
            </a:outerShdw>
          </a:effectLst>
        </p:spPr>
        <p:txBody>
          <a:bodyPr lIns="50800" tIns="50800" rIns="50800" bIns="50800" anchor="ctr"/>
          <a:lstStyle/>
          <a:p>
            <a:pPr>
              <a:defRPr>
                <a:solidFill>
                  <a:srgbClr val="FFFFFF"/>
                </a:solidFill>
              </a:defRPr>
            </a:pPr>
            <a:endParaRPr/>
          </a:p>
        </p:txBody>
      </p:sp>
      <p:sp>
        <p:nvSpPr>
          <p:cNvPr id="99" name="Am Anfang steht: Das leere Blatt."/>
          <p:cNvSpPr txBox="1"/>
          <p:nvPr/>
        </p:nvSpPr>
        <p:spPr>
          <a:xfrm>
            <a:off x="2922391" y="8486588"/>
            <a:ext cx="7310654" cy="685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ctr">
              <a:defRPr b="1">
                <a:solidFill>
                  <a:srgbClr val="FFFFFF"/>
                </a:solidFill>
                <a:latin typeface="Open Sans"/>
                <a:ea typeface="Open Sans"/>
                <a:cs typeface="Open Sans"/>
                <a:sym typeface="Open Sans"/>
              </a:defRPr>
            </a:lvl1pPr>
          </a:lstStyle>
          <a:p>
            <a:r>
              <a:t>Am Anfang steht: Das leere Blatt.</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Rechteck"/>
          <p:cNvSpPr/>
          <p:nvPr/>
        </p:nvSpPr>
        <p:spPr>
          <a:xfrm>
            <a:off x="4366824" y="1757397"/>
            <a:ext cx="4421788" cy="6171566"/>
          </a:xfrm>
          <a:prstGeom prst="rect">
            <a:avLst/>
          </a:prstGeom>
          <a:solidFill>
            <a:srgbClr val="FFFFFF"/>
          </a:solidFill>
          <a:ln w="12700">
            <a:miter lim="400000"/>
          </a:ln>
          <a:effectLst>
            <a:outerShdw blurRad="190500" dist="139700" dir="5400000" rotWithShape="0">
              <a:srgbClr val="000000"/>
            </a:outerShdw>
          </a:effectLst>
        </p:spPr>
        <p:txBody>
          <a:bodyPr lIns="50800" tIns="50800" rIns="50800" bIns="50800" anchor="ctr"/>
          <a:lstStyle/>
          <a:p>
            <a:pPr>
              <a:defRPr>
                <a:solidFill>
                  <a:srgbClr val="FFFFFF"/>
                </a:solidFill>
              </a:defRPr>
            </a:pPr>
            <a:endParaRPr/>
          </a:p>
        </p:txBody>
      </p:sp>
      <p:sp>
        <p:nvSpPr>
          <p:cNvPr id="104" name="Text"/>
          <p:cNvSpPr txBox="1"/>
          <p:nvPr/>
        </p:nvSpPr>
        <p:spPr>
          <a:xfrm>
            <a:off x="6140002" y="2010973"/>
            <a:ext cx="875433" cy="565858"/>
          </a:xfrm>
          <a:prstGeom prst="rect">
            <a:avLst/>
          </a:prstGeom>
          <a:ln w="12700">
            <a:miter lim="400000"/>
          </a:ln>
        </p:spPr>
        <p:txBody>
          <a:bodyPr wrap="none" lIns="50800" tIns="50800" rIns="50800" bIns="50800" anchor="ctr">
            <a:spAutoFit/>
          </a:bodyPr>
          <a:lstStyle/>
          <a:p>
            <a:pPr>
              <a:defRPr>
                <a:latin typeface="Times New Roman"/>
                <a:ea typeface="Times New Roman"/>
                <a:cs typeface="Times New Roman"/>
                <a:sym typeface="Times New Roman"/>
              </a:defRPr>
            </a:pPr>
            <a:endParaRPr/>
          </a:p>
        </p:txBody>
      </p:sp>
      <p:pic>
        <p:nvPicPr>
          <p:cNvPr id="105" name="Bildschirmfoto 2017-10-29 um 21.25.40.png" descr="Bildschirmfoto 2017-10-29 um 21.25.40.png"/>
          <p:cNvPicPr>
            <a:picLocks noChangeAspect="1"/>
          </p:cNvPicPr>
          <p:nvPr/>
        </p:nvPicPr>
        <p:blipFill>
          <a:blip r:embed="rId3"/>
          <a:stretch>
            <a:fillRect/>
          </a:stretch>
        </p:blipFill>
        <p:spPr>
          <a:xfrm>
            <a:off x="4517576" y="2792581"/>
            <a:ext cx="4120284" cy="4985364"/>
          </a:xfrm>
          <a:prstGeom prst="rect">
            <a:avLst/>
          </a:prstGeom>
          <a:ln w="12700">
            <a:miter lim="400000"/>
          </a:ln>
        </p:spPr>
      </p:pic>
      <p:sp>
        <p:nvSpPr>
          <p:cNvPr id="106" name="Kreis"/>
          <p:cNvSpPr/>
          <p:nvPr/>
        </p:nvSpPr>
        <p:spPr>
          <a:xfrm>
            <a:off x="7493000" y="3465124"/>
            <a:ext cx="1270000" cy="1270001"/>
          </a:xfrm>
          <a:prstGeom prst="ellipse">
            <a:avLst/>
          </a:prstGeom>
          <a:ln w="152400">
            <a:solidFill>
              <a:srgbClr val="FF1506"/>
            </a:solidFill>
            <a:miter lim="400000"/>
          </a:ln>
        </p:spPr>
        <p:txBody>
          <a:bodyPr lIns="50800" tIns="50800" rIns="50800" bIns="50800" anchor="ctr"/>
          <a:lstStyle/>
          <a:p>
            <a:endParaRPr/>
          </a:p>
        </p:txBody>
      </p:sp>
      <p:sp>
        <p:nvSpPr>
          <p:cNvPr id="107" name="Kreis"/>
          <p:cNvSpPr/>
          <p:nvPr/>
        </p:nvSpPr>
        <p:spPr>
          <a:xfrm>
            <a:off x="4368800" y="6048586"/>
            <a:ext cx="1270000" cy="1270001"/>
          </a:xfrm>
          <a:prstGeom prst="ellipse">
            <a:avLst/>
          </a:prstGeom>
          <a:ln w="152400">
            <a:solidFill>
              <a:srgbClr val="FF1506"/>
            </a:solidFill>
            <a:miter lim="400000"/>
          </a:ln>
        </p:spPr>
        <p:txBody>
          <a:bodyPr lIns="50800" tIns="50800" rIns="50800" bIns="50800" anchor="ctr"/>
          <a:lstStyle/>
          <a:p>
            <a:endParaRPr/>
          </a:p>
        </p:txBody>
      </p:sp>
      <p:sp>
        <p:nvSpPr>
          <p:cNvPr id="108" name="Und schnell wird klar:…"/>
          <p:cNvSpPr txBox="1"/>
          <p:nvPr/>
        </p:nvSpPr>
        <p:spPr>
          <a:xfrm>
            <a:off x="910998" y="8164065"/>
            <a:ext cx="11333440" cy="1270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algn="ctr">
              <a:defRPr b="1">
                <a:solidFill>
                  <a:srgbClr val="FFFFFF"/>
                </a:solidFill>
                <a:latin typeface="Open Sans"/>
                <a:ea typeface="Open Sans"/>
                <a:cs typeface="Open Sans"/>
                <a:sym typeface="Open Sans"/>
              </a:defRPr>
            </a:pPr>
            <a:r>
              <a:t>Und schnell wird klar: </a:t>
            </a:r>
          </a:p>
          <a:p>
            <a:pPr algn="ctr">
              <a:defRPr b="1">
                <a:solidFill>
                  <a:srgbClr val="FFFFFF"/>
                </a:solidFill>
                <a:latin typeface="Open Sans"/>
                <a:ea typeface="Open Sans"/>
                <a:cs typeface="Open Sans"/>
                <a:sym typeface="Open Sans"/>
              </a:defRPr>
            </a:pPr>
            <a:r>
              <a:t>Layouten macht keinen Spaß!</a:t>
            </a:r>
          </a:p>
        </p:txBody>
      </p:sp>
      <p:pic>
        <p:nvPicPr>
          <p:cNvPr id="109" name="iconmonstr-smiley-4-240.png" descr="iconmonstr-smiley-4-240.png"/>
          <p:cNvPicPr>
            <a:picLocks noChangeAspect="1"/>
          </p:cNvPicPr>
          <p:nvPr/>
        </p:nvPicPr>
        <p:blipFill>
          <a:blip r:embed="rId4"/>
          <a:stretch>
            <a:fillRect/>
          </a:stretch>
        </p:blipFill>
        <p:spPr>
          <a:xfrm>
            <a:off x="9199626" y="3451531"/>
            <a:ext cx="1297186" cy="1297187"/>
          </a:xfrm>
          <a:prstGeom prst="rect">
            <a:avLst/>
          </a:prstGeom>
          <a:ln w="12700">
            <a:miter lim="400000"/>
          </a:ln>
        </p:spPr>
      </p:pic>
      <p:pic>
        <p:nvPicPr>
          <p:cNvPr id="110" name="iconmonstr-smiley-18-240.png" descr="iconmonstr-smiley-18-240.png"/>
          <p:cNvPicPr>
            <a:picLocks noChangeAspect="1"/>
          </p:cNvPicPr>
          <p:nvPr/>
        </p:nvPicPr>
        <p:blipFill>
          <a:blip r:embed="rId5"/>
          <a:stretch>
            <a:fillRect/>
          </a:stretch>
        </p:blipFill>
        <p:spPr>
          <a:xfrm>
            <a:off x="2511970" y="5961666"/>
            <a:ext cx="1443841" cy="1443841"/>
          </a:xfrm>
          <a:prstGeom prst="rect">
            <a:avLst/>
          </a:prstGeom>
          <a:ln w="12700">
            <a:miter lim="400000"/>
          </a:ln>
        </p:spPr>
      </p:pic>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 name="Tageslängen und Jahreszeiten.pdf" descr="Tageslängen und Jahreszeiten.pdf"/>
          <p:cNvPicPr>
            <a:picLocks noChangeAspect="1"/>
          </p:cNvPicPr>
          <p:nvPr/>
        </p:nvPicPr>
        <p:blipFill>
          <a:blip r:embed="rId3"/>
          <a:stretch>
            <a:fillRect/>
          </a:stretch>
        </p:blipFill>
        <p:spPr>
          <a:xfrm>
            <a:off x="3799781" y="748523"/>
            <a:ext cx="5405238" cy="7649093"/>
          </a:xfrm>
          <a:prstGeom prst="rect">
            <a:avLst/>
          </a:prstGeom>
          <a:ln w="12700">
            <a:miter lim="400000"/>
          </a:ln>
        </p:spPr>
      </p:pic>
      <p:sp>
        <p:nvSpPr>
          <p:cNvPr id="115" name="Mit tutory geht’s auch ohne Frust!"/>
          <p:cNvSpPr txBox="1"/>
          <p:nvPr/>
        </p:nvSpPr>
        <p:spPr>
          <a:xfrm>
            <a:off x="835680" y="8668649"/>
            <a:ext cx="11333440" cy="685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ctr">
              <a:defRPr b="1">
                <a:solidFill>
                  <a:srgbClr val="FFFFFF"/>
                </a:solidFill>
                <a:latin typeface="Open Sans"/>
                <a:ea typeface="Open Sans"/>
                <a:cs typeface="Open Sans"/>
                <a:sym typeface="Open Sans"/>
              </a:defRPr>
            </a:lvl1pPr>
          </a:lstStyle>
          <a:p>
            <a:r>
              <a:t>Mit tutory geht’s auch ohne Frust!</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Screenshot 2020-02-22 15.21.07.png" descr="Screenshot 2020-02-22 15.21.07.png"/>
          <p:cNvPicPr>
            <a:picLocks noChangeAspect="1"/>
          </p:cNvPicPr>
          <p:nvPr/>
        </p:nvPicPr>
        <p:blipFill>
          <a:blip r:embed="rId3"/>
          <a:stretch>
            <a:fillRect/>
          </a:stretch>
        </p:blipFill>
        <p:spPr>
          <a:xfrm>
            <a:off x="0" y="717485"/>
            <a:ext cx="13004801" cy="7766757"/>
          </a:xfrm>
          <a:prstGeom prst="rect">
            <a:avLst/>
          </a:prstGeom>
          <a:ln w="12700">
            <a:miter lim="400000"/>
          </a:ln>
        </p:spPr>
      </p:pic>
      <p:sp>
        <p:nvSpPr>
          <p:cNvPr id="125" name="Verbindungslinie"/>
          <p:cNvSpPr/>
          <p:nvPr/>
        </p:nvSpPr>
        <p:spPr>
          <a:xfrm>
            <a:off x="1442915" y="3782120"/>
            <a:ext cx="5065836" cy="821566"/>
          </a:xfrm>
          <a:custGeom>
            <a:avLst/>
            <a:gdLst/>
            <a:ahLst/>
            <a:cxnLst>
              <a:cxn ang="0">
                <a:pos x="wd2" y="hd2"/>
              </a:cxn>
              <a:cxn ang="5400000">
                <a:pos x="wd2" y="hd2"/>
              </a:cxn>
              <a:cxn ang="10800000">
                <a:pos x="wd2" y="hd2"/>
              </a:cxn>
              <a:cxn ang="16200000">
                <a:pos x="wd2" y="hd2"/>
              </a:cxn>
            </a:cxnLst>
            <a:rect l="0" t="0" r="r" b="b"/>
            <a:pathLst>
              <a:path w="21600" h="16821" extrusionOk="0">
                <a:moveTo>
                  <a:pt x="0" y="6374"/>
                </a:moveTo>
                <a:cubicBezTo>
                  <a:pt x="7507" y="-4779"/>
                  <a:pt x="14707" y="-1297"/>
                  <a:pt x="21600" y="16821"/>
                </a:cubicBezTo>
              </a:path>
            </a:pathLst>
          </a:custGeom>
          <a:ln w="139700">
            <a:solidFill>
              <a:srgbClr val="00BE71"/>
            </a:solidFill>
            <a:miter lim="400000"/>
            <a:tailEnd type="triangle"/>
          </a:ln>
          <a:effectLst>
            <a:outerShdw blurRad="495300" dist="80654" dir="5400000" rotWithShape="0">
              <a:srgbClr val="000000">
                <a:alpha val="43935"/>
              </a:srgbClr>
            </a:outerShdw>
          </a:effectLst>
        </p:spPr>
        <p:txBody>
          <a:bodyPr/>
          <a:lstStyle/>
          <a:p>
            <a:endParaRPr/>
          </a:p>
        </p:txBody>
      </p:sp>
      <p:sp>
        <p:nvSpPr>
          <p:cNvPr id="121" name="Rechteck"/>
          <p:cNvSpPr/>
          <p:nvPr/>
        </p:nvSpPr>
        <p:spPr>
          <a:xfrm>
            <a:off x="4850186" y="4465626"/>
            <a:ext cx="3400572" cy="1162179"/>
          </a:xfrm>
          <a:prstGeom prst="rect">
            <a:avLst/>
          </a:prstGeom>
          <a:solidFill>
            <a:srgbClr val="00BE71">
              <a:alpha val="41513"/>
            </a:srgbClr>
          </a:solidFill>
          <a:ln w="12700">
            <a:miter lim="400000"/>
          </a:ln>
        </p:spPr>
        <p:txBody>
          <a:bodyPr lIns="50800" tIns="50800" rIns="50800" bIns="50800" anchor="ctr"/>
          <a:lstStyle/>
          <a:p>
            <a:pPr>
              <a:defRPr>
                <a:solidFill>
                  <a:schemeClr val="accent3">
                    <a:hueOff val="-499813"/>
                    <a:satOff val="-5228"/>
                    <a:lumOff val="24899"/>
                  </a:schemeClr>
                </a:solidFill>
              </a:defRPr>
            </a:pPr>
            <a:endParaRPr/>
          </a:p>
        </p:txBody>
      </p:sp>
      <p:sp>
        <p:nvSpPr>
          <p:cNvPr id="126" name="Verbindungslinie"/>
          <p:cNvSpPr/>
          <p:nvPr/>
        </p:nvSpPr>
        <p:spPr>
          <a:xfrm>
            <a:off x="1654747" y="5453754"/>
            <a:ext cx="6621064" cy="248481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4977" y="11771"/>
                  <a:pt x="12177" y="18971"/>
                  <a:pt x="21600" y="21600"/>
                </a:cubicBezTo>
              </a:path>
            </a:pathLst>
          </a:custGeom>
          <a:ln w="139700">
            <a:solidFill>
              <a:srgbClr val="00BE71"/>
            </a:solidFill>
            <a:miter lim="400000"/>
            <a:tailEnd type="triangle"/>
          </a:ln>
          <a:effectLst>
            <a:outerShdw blurRad="495300" dist="80654" dir="5400000" rotWithShape="0">
              <a:srgbClr val="000000">
                <a:alpha val="43935"/>
              </a:srgbClr>
            </a:outerShdw>
          </a:effectLst>
        </p:spPr>
        <p:txBody>
          <a:bodyPr/>
          <a:lstStyle/>
          <a:p>
            <a:endParaRPr/>
          </a:p>
        </p:txBody>
      </p:sp>
      <p:sp>
        <p:nvSpPr>
          <p:cNvPr id="123" name="Rechteck"/>
          <p:cNvSpPr/>
          <p:nvPr/>
        </p:nvSpPr>
        <p:spPr>
          <a:xfrm>
            <a:off x="8396587" y="7223042"/>
            <a:ext cx="1436438" cy="1162179"/>
          </a:xfrm>
          <a:prstGeom prst="rect">
            <a:avLst/>
          </a:prstGeom>
          <a:solidFill>
            <a:srgbClr val="00BE71">
              <a:alpha val="36951"/>
            </a:srgbClr>
          </a:solidFill>
          <a:ln w="12700">
            <a:miter lim="400000"/>
          </a:ln>
        </p:spPr>
        <p:txBody>
          <a:bodyPr lIns="50800" tIns="50800" rIns="50800" bIns="50800" anchor="ctr"/>
          <a:lstStyle/>
          <a:p>
            <a:pPr>
              <a:defRPr>
                <a:solidFill>
                  <a:schemeClr val="accent3">
                    <a:hueOff val="-499813"/>
                    <a:satOff val="-5228"/>
                    <a:lumOff val="24899"/>
                  </a:schemeClr>
                </a:solidFill>
              </a:defRPr>
            </a:pPr>
            <a:endParaRPr/>
          </a:p>
        </p:txBody>
      </p:sp>
      <p:sp>
        <p:nvSpPr>
          <p:cNvPr id="124" name="Einzelne Bausteine per Drag&amp;Drop bewegen"/>
          <p:cNvSpPr txBox="1"/>
          <p:nvPr/>
        </p:nvSpPr>
        <p:spPr>
          <a:xfrm>
            <a:off x="835680" y="8650833"/>
            <a:ext cx="11333440" cy="685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ctr">
              <a:defRPr b="1">
                <a:solidFill>
                  <a:srgbClr val="FFFFFF"/>
                </a:solidFill>
                <a:latin typeface="Open Sans"/>
                <a:ea typeface="Open Sans"/>
                <a:cs typeface="Open Sans"/>
                <a:sym typeface="Open Sans"/>
              </a:defRPr>
            </a:lvl1pPr>
          </a:lstStyle>
          <a:p>
            <a:r>
              <a:t>Einzelne Bausteine per Drag&amp;Drop bewegen</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 name="Bildschirmfoto 2017-10-29 um 21.59.23.png" descr="Bildschirmfoto 2017-10-29 um 21.59.23.png"/>
          <p:cNvPicPr>
            <a:picLocks noChangeAspect="1"/>
          </p:cNvPicPr>
          <p:nvPr/>
        </p:nvPicPr>
        <p:blipFill>
          <a:blip r:embed="rId2"/>
          <a:stretch>
            <a:fillRect/>
          </a:stretch>
        </p:blipFill>
        <p:spPr>
          <a:xfrm>
            <a:off x="1313433" y="2087924"/>
            <a:ext cx="10698313" cy="5577752"/>
          </a:xfrm>
          <a:prstGeom prst="rect">
            <a:avLst/>
          </a:prstGeom>
          <a:ln w="12700">
            <a:miter lim="400000"/>
          </a:ln>
        </p:spPr>
      </p:pic>
      <p:sp>
        <p:nvSpPr>
          <p:cNvPr id="131" name="Am Baustein: Bearbeiten, Duplizieren, Löschen"/>
          <p:cNvSpPr txBox="1"/>
          <p:nvPr/>
        </p:nvSpPr>
        <p:spPr>
          <a:xfrm>
            <a:off x="995869" y="8364825"/>
            <a:ext cx="11333440" cy="685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ctr">
              <a:defRPr b="1">
                <a:solidFill>
                  <a:srgbClr val="FFFFFF"/>
                </a:solidFill>
                <a:latin typeface="Open Sans"/>
                <a:ea typeface="Open Sans"/>
                <a:cs typeface="Open Sans"/>
                <a:sym typeface="Open Sans"/>
              </a:defRPr>
            </a:lvl1pPr>
          </a:lstStyle>
          <a:p>
            <a:r>
              <a:t>Am Baustein: Bearbeiten, Duplizieren, Löschen</a:t>
            </a:r>
          </a:p>
        </p:txBody>
      </p:sp>
      <p:sp>
        <p:nvSpPr>
          <p:cNvPr id="132" name="Rechteck"/>
          <p:cNvSpPr/>
          <p:nvPr/>
        </p:nvSpPr>
        <p:spPr>
          <a:xfrm>
            <a:off x="968925" y="2087924"/>
            <a:ext cx="11168550" cy="85978"/>
          </a:xfrm>
          <a:prstGeom prst="rect">
            <a:avLst/>
          </a:prstGeom>
          <a:solidFill>
            <a:srgbClr val="276689"/>
          </a:solidFill>
          <a:ln w="12700">
            <a:miter lim="400000"/>
          </a:ln>
        </p:spPr>
        <p:txBody>
          <a:bodyPr lIns="50800" tIns="50800" rIns="50800" bIns="50800" anchor="ctr"/>
          <a:lstStyle/>
          <a:p>
            <a:endParaRPr/>
          </a:p>
        </p:txBody>
      </p:sp>
      <p:pic>
        <p:nvPicPr>
          <p:cNvPr id="133" name="iconmonstr-magnifier-7-240.png" descr="iconmonstr-magnifier-7-240.png"/>
          <p:cNvPicPr>
            <a:picLocks noChangeAspect="1"/>
          </p:cNvPicPr>
          <p:nvPr/>
        </p:nvPicPr>
        <p:blipFill>
          <a:blip r:embed="rId3"/>
          <a:stretch>
            <a:fillRect/>
          </a:stretch>
        </p:blipFill>
        <p:spPr>
          <a:xfrm>
            <a:off x="6074743" y="509785"/>
            <a:ext cx="1175693" cy="1175694"/>
          </a:xfrm>
          <a:prstGeom prst="rect">
            <a:avLst/>
          </a:prstGeom>
          <a:ln w="12700">
            <a:miter lim="400000"/>
          </a:ln>
        </p:spPr>
      </p:pic>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 name="Bildschirmfoto 2017-10-29 um 21.59.23.png" descr="Bildschirmfoto 2017-10-29 um 21.59.23.png"/>
          <p:cNvPicPr>
            <a:picLocks noChangeAspect="1"/>
          </p:cNvPicPr>
          <p:nvPr/>
        </p:nvPicPr>
        <p:blipFill>
          <a:blip r:embed="rId2"/>
          <a:stretch>
            <a:fillRect/>
          </a:stretch>
        </p:blipFill>
        <p:spPr>
          <a:xfrm>
            <a:off x="1313433" y="2087924"/>
            <a:ext cx="10698313" cy="5577752"/>
          </a:xfrm>
          <a:prstGeom prst="rect">
            <a:avLst/>
          </a:prstGeom>
          <a:ln w="12700">
            <a:miter lim="400000"/>
          </a:ln>
        </p:spPr>
      </p:pic>
      <p:sp>
        <p:nvSpPr>
          <p:cNvPr id="136" name="Abgerundetes Rechteck"/>
          <p:cNvSpPr/>
          <p:nvPr/>
        </p:nvSpPr>
        <p:spPr>
          <a:xfrm>
            <a:off x="3353138" y="3613234"/>
            <a:ext cx="6153067" cy="1792056"/>
          </a:xfrm>
          <a:prstGeom prst="roundRect">
            <a:avLst>
              <a:gd name="adj" fmla="val 15000"/>
            </a:avLst>
          </a:prstGeom>
          <a:solidFill>
            <a:srgbClr val="A6AAA8">
              <a:alpha val="57287"/>
            </a:srgbClr>
          </a:solidFill>
          <a:ln w="12700">
            <a:miter lim="400000"/>
          </a:ln>
        </p:spPr>
        <p:txBody>
          <a:bodyPr lIns="50800" tIns="50800" rIns="50800" bIns="50800" anchor="ctr"/>
          <a:lstStyle/>
          <a:p>
            <a:endParaRPr/>
          </a:p>
        </p:txBody>
      </p:sp>
      <p:pic>
        <p:nvPicPr>
          <p:cNvPr id="137" name="iconmonstr-trash-can-16-240.png" descr="iconmonstr-trash-can-16-240.png"/>
          <p:cNvPicPr>
            <a:picLocks noChangeAspect="1"/>
          </p:cNvPicPr>
          <p:nvPr/>
        </p:nvPicPr>
        <p:blipFill>
          <a:blip r:embed="rId3"/>
          <a:stretch>
            <a:fillRect/>
          </a:stretch>
        </p:blipFill>
        <p:spPr>
          <a:xfrm>
            <a:off x="5797817" y="3804679"/>
            <a:ext cx="1409166" cy="1409166"/>
          </a:xfrm>
          <a:prstGeom prst="rect">
            <a:avLst/>
          </a:prstGeom>
          <a:ln w="12700">
            <a:miter lim="400000"/>
          </a:ln>
        </p:spPr>
      </p:pic>
      <p:sp>
        <p:nvSpPr>
          <p:cNvPr id="138" name="Rechteck"/>
          <p:cNvSpPr/>
          <p:nvPr/>
        </p:nvSpPr>
        <p:spPr>
          <a:xfrm>
            <a:off x="968925" y="2087924"/>
            <a:ext cx="11168550" cy="85978"/>
          </a:xfrm>
          <a:prstGeom prst="rect">
            <a:avLst/>
          </a:prstGeom>
          <a:solidFill>
            <a:srgbClr val="276689"/>
          </a:solidFill>
          <a:ln w="12700">
            <a:miter lim="400000"/>
          </a:ln>
        </p:spPr>
        <p:txBody>
          <a:bodyPr lIns="50800" tIns="50800" rIns="50800" bIns="50800" anchor="ctr"/>
          <a:lstStyle/>
          <a:p>
            <a:endParaRPr/>
          </a:p>
        </p:txBody>
      </p:sp>
      <p:pic>
        <p:nvPicPr>
          <p:cNvPr id="139" name="iconmonstr-magnifier-7-240.png" descr="iconmonstr-magnifier-7-240.png"/>
          <p:cNvPicPr>
            <a:picLocks noChangeAspect="1"/>
          </p:cNvPicPr>
          <p:nvPr/>
        </p:nvPicPr>
        <p:blipFill>
          <a:blip r:embed="rId4"/>
          <a:stretch>
            <a:fillRect/>
          </a:stretch>
        </p:blipFill>
        <p:spPr>
          <a:xfrm>
            <a:off x="6074743" y="509785"/>
            <a:ext cx="1175693" cy="1175694"/>
          </a:xfrm>
          <a:prstGeom prst="rect">
            <a:avLst/>
          </a:prstGeom>
          <a:ln w="12700">
            <a:miter lim="400000"/>
          </a:ln>
        </p:spPr>
      </p:pic>
      <p:sp>
        <p:nvSpPr>
          <p:cNvPr id="140" name="Am Baustein: Bearbeiten, Duplizieren, Löschen"/>
          <p:cNvSpPr txBox="1"/>
          <p:nvPr/>
        </p:nvSpPr>
        <p:spPr>
          <a:xfrm>
            <a:off x="995869" y="8364825"/>
            <a:ext cx="11333440" cy="685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ctr">
              <a:defRPr b="1">
                <a:solidFill>
                  <a:srgbClr val="FFFFFF"/>
                </a:solidFill>
                <a:latin typeface="Open Sans"/>
                <a:ea typeface="Open Sans"/>
                <a:cs typeface="Open Sans"/>
                <a:sym typeface="Open Sans"/>
              </a:defRPr>
            </a:lvl1pPr>
          </a:lstStyle>
          <a:p>
            <a:r>
              <a:t>Am Baustein: Bearbeiten, Duplizieren, Löschen</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13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2" nodeType="afterEffect">
                                  <p:stCondLst>
                                    <p:cond delay="0"/>
                                  </p:stCondLst>
                                  <p:iterate>
                                    <p:tmAbs val="0"/>
                                  </p:iterate>
                                  <p:childTnLst>
                                    <p:set>
                                      <p:cBhvr>
                                        <p:cTn id="9" fill="hold"/>
                                        <p:tgtEl>
                                          <p:spTgt spid="1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 grpId="1" animBg="1" advAuto="0"/>
      <p:bldP spid="137" grpId="2" animBg="1" advAuto="0"/>
    </p:bldLst>
  </p:timing>
</p:sld>
</file>

<file path=ppt/theme/theme1.xml><?xml version="1.0" encoding="utf-8"?>
<a:theme xmlns:a="http://schemas.openxmlformats.org/drawingml/2006/main" name="Black">
  <a:themeElements>
    <a:clrScheme name="Benutzerdefiniert 7">
      <a:dk1>
        <a:srgbClr val="374545"/>
      </a:dk1>
      <a:lt1>
        <a:srgbClr val="000000"/>
      </a:lt1>
      <a:dk2>
        <a:srgbClr val="53585F"/>
      </a:dk2>
      <a:lt2>
        <a:srgbClr val="DCDEE0"/>
      </a:lt2>
      <a:accent1>
        <a:srgbClr val="0065C1"/>
      </a:accent1>
      <a:accent2>
        <a:srgbClr val="00A6AC"/>
      </a:accent2>
      <a:accent3>
        <a:srgbClr val="308B16"/>
      </a:accent3>
      <a:accent4>
        <a:srgbClr val="BC8027"/>
      </a:accent4>
      <a:accent5>
        <a:srgbClr val="971817"/>
      </a:accent5>
      <a:accent6>
        <a:srgbClr val="5747C1"/>
      </a:accent6>
      <a:hlink>
        <a:srgbClr val="FEFFFF"/>
      </a:hlink>
      <a:folHlink>
        <a:srgbClr val="FF9200"/>
      </a:folHlink>
    </a:clrScheme>
    <a:fontScheme name="Black">
      <a:majorFont>
        <a:latin typeface="Core Sans M 65 Bold"/>
        <a:ea typeface="Core Sans M 65 Bold"/>
        <a:cs typeface="Core Sans M 65 Bold"/>
      </a:majorFont>
      <a:minorFont>
        <a:latin typeface="Core Sans M 65 Bold"/>
        <a:ea typeface="Core Sans M 65 Bold"/>
        <a:cs typeface="Core Sans M 65 Bold"/>
      </a:minorFont>
    </a:fontScheme>
    <a:fmtScheme name="Black">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276689"/>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0"/>
          </a:spcBef>
          <a:spcAft>
            <a:spcPts val="0"/>
          </a:spcAft>
          <a:buClrTx/>
          <a:buSzTx/>
          <a:buFontTx/>
          <a:buNone/>
          <a:tabLst/>
          <a:defRPr kumimoji="0" sz="3400" b="0" i="0" u="none" strike="noStrike" cap="none" spc="0" normalizeH="0" baseline="0">
            <a:ln>
              <a:noFill/>
            </a:ln>
            <a:solidFill>
              <a:srgbClr val="374545"/>
            </a:solidFill>
            <a:effectLst/>
            <a:uFillTx/>
            <a:latin typeface="+mn-lt"/>
            <a:ea typeface="+mn-ea"/>
            <a:cs typeface="+mn-cs"/>
            <a:sym typeface="Core Sans M 65 Bol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FFFFFF"/>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0"/>
          </a:spcBef>
          <a:spcAft>
            <a:spcPts val="0"/>
          </a:spcAft>
          <a:buClrTx/>
          <a:buSzTx/>
          <a:buFontTx/>
          <a:buNone/>
          <a:tabLst/>
          <a:defRPr kumimoji="0" sz="3400" b="0" i="0" u="none" strike="noStrike" cap="none" spc="0" normalizeH="0" baseline="0">
            <a:ln>
              <a:noFill/>
            </a:ln>
            <a:solidFill>
              <a:srgbClr val="374545"/>
            </a:solidFill>
            <a:effectLst/>
            <a:uFillTx/>
            <a:latin typeface="+mn-lt"/>
            <a:ea typeface="+mn-ea"/>
            <a:cs typeface="+mn-cs"/>
            <a:sym typeface="Core Sans M 65 Bol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ack">
  <a:themeElements>
    <a:clrScheme name="Black">
      <a:dk1>
        <a:srgbClr val="000000"/>
      </a:dk1>
      <a:lt1>
        <a:srgbClr val="FFFFFF"/>
      </a:lt1>
      <a:dk2>
        <a:srgbClr val="53585F"/>
      </a:dk2>
      <a:lt2>
        <a:srgbClr val="DCDEE0"/>
      </a:lt2>
      <a:accent1>
        <a:srgbClr val="0065C1"/>
      </a:accent1>
      <a:accent2>
        <a:srgbClr val="00A6AC"/>
      </a:accent2>
      <a:accent3>
        <a:srgbClr val="308B16"/>
      </a:accent3>
      <a:accent4>
        <a:srgbClr val="BC8027"/>
      </a:accent4>
      <a:accent5>
        <a:srgbClr val="971817"/>
      </a:accent5>
      <a:accent6>
        <a:srgbClr val="5747C1"/>
      </a:accent6>
      <a:hlink>
        <a:srgbClr val="0000FF"/>
      </a:hlink>
      <a:folHlink>
        <a:srgbClr val="FF00FF"/>
      </a:folHlink>
    </a:clrScheme>
    <a:fontScheme name="Black">
      <a:majorFont>
        <a:latin typeface="Core Sans M 65 Bold"/>
        <a:ea typeface="Core Sans M 65 Bold"/>
        <a:cs typeface="Core Sans M 65 Bold"/>
      </a:majorFont>
      <a:minorFont>
        <a:latin typeface="Core Sans M 65 Bold"/>
        <a:ea typeface="Core Sans M 65 Bold"/>
        <a:cs typeface="Core Sans M 65 Bold"/>
      </a:minorFont>
    </a:fontScheme>
    <a:fmtScheme name="Black">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276689"/>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0"/>
          </a:spcBef>
          <a:spcAft>
            <a:spcPts val="0"/>
          </a:spcAft>
          <a:buClrTx/>
          <a:buSzTx/>
          <a:buFontTx/>
          <a:buNone/>
          <a:tabLst/>
          <a:defRPr kumimoji="0" sz="3400" b="0" i="0" u="none" strike="noStrike" cap="none" spc="0" normalizeH="0" baseline="0">
            <a:ln>
              <a:noFill/>
            </a:ln>
            <a:solidFill>
              <a:srgbClr val="374545"/>
            </a:solidFill>
            <a:effectLst/>
            <a:uFillTx/>
            <a:latin typeface="+mn-lt"/>
            <a:ea typeface="+mn-ea"/>
            <a:cs typeface="+mn-cs"/>
            <a:sym typeface="Core Sans M 65 Bol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FFFFFF"/>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0"/>
          </a:spcBef>
          <a:spcAft>
            <a:spcPts val="0"/>
          </a:spcAft>
          <a:buClrTx/>
          <a:buSzTx/>
          <a:buFontTx/>
          <a:buNone/>
          <a:tabLst/>
          <a:defRPr kumimoji="0" sz="3400" b="0" i="0" u="none" strike="noStrike" cap="none" spc="0" normalizeH="0" baseline="0">
            <a:ln>
              <a:noFill/>
            </a:ln>
            <a:solidFill>
              <a:srgbClr val="374545"/>
            </a:solidFill>
            <a:effectLst/>
            <a:uFillTx/>
            <a:latin typeface="+mn-lt"/>
            <a:ea typeface="+mn-ea"/>
            <a:cs typeface="+mn-cs"/>
            <a:sym typeface="Core Sans M 65 Bol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524</Words>
  <Application>Microsoft Macintosh PowerPoint</Application>
  <PresentationFormat>Benutzerdefiniert</PresentationFormat>
  <Paragraphs>63</Paragraphs>
  <Slides>32</Slides>
  <Notes>11</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32</vt:i4>
      </vt:variant>
    </vt:vector>
  </HeadingPairs>
  <TitlesOfParts>
    <vt:vector size="39" baseType="lpstr">
      <vt:lpstr>Core Sans M 65 Bold</vt:lpstr>
      <vt:lpstr>Gill Sans</vt:lpstr>
      <vt:lpstr>Helvetica Light</vt:lpstr>
      <vt:lpstr>Helvetica Neue</vt:lpstr>
      <vt:lpstr>Open Sans</vt:lpstr>
      <vt:lpstr>Times New Roman</vt:lpstr>
      <vt:lpstr>Black</vt:lpstr>
      <vt:lpstr>PowerPoint-Präsentation</vt:lpstr>
      <vt:lpstr>Kurze Einführung zu tutory.de  Online-Editor für Arbeitsblätter und Dokumente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cp:lastModifiedBy>thomas.haubner@googlemail.com</cp:lastModifiedBy>
  <cp:revision>1</cp:revision>
  <dcterms:modified xsi:type="dcterms:W3CDTF">2020-02-25T13:13:08Z</dcterms:modified>
</cp:coreProperties>
</file>